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sldIdLst>
    <p:sldId id="309" r:id="rId5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A54CFEE0-D5E8-41B8-A2EE-DCB87BEA2880}">
          <p14:sldIdLst>
            <p14:sldId id="309"/>
          </p14:sldIdLst>
        </p14:section>
        <p14:section name="Anhang" id="{291AA6F2-EA12-4131-A3B6-C9BB678152D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0EC5"/>
    <a:srgbClr val="48E5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D5D731-7923-4DD1-84FB-041DD6193FDC}" v="326" dt="2025-05-19T06:51:45.9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43" autoAdjust="0"/>
  </p:normalViewPr>
  <p:slideViewPr>
    <p:cSldViewPr snapToGrid="0">
      <p:cViewPr varScale="1">
        <p:scale>
          <a:sx n="99" d="100"/>
          <a:sy n="99" d="100"/>
        </p:scale>
        <p:origin x="996" y="90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63" Type="http://schemas.microsoft.com/office/2015/10/relationships/revisionInfo" Target="revisionInfo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Relationship Id="rId6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iko.hansen@bgw-breklum.de" userId="S::urn:spo:guest#heiko.hansen@bgw-breklum.de::" providerId="AD" clId="Web-{C7DAF24F-0104-0DAD-69D1-F75A9229C7B3}"/>
    <pc:docChg chg="modSld">
      <pc:chgData name="heiko.hansen@bgw-breklum.de" userId="S::urn:spo:guest#heiko.hansen@bgw-breklum.de::" providerId="AD" clId="Web-{C7DAF24F-0104-0DAD-69D1-F75A9229C7B3}" dt="2020-09-15T07:58:09.376" v="47" actId="20577"/>
      <pc:docMkLst>
        <pc:docMk/>
      </pc:docMkLst>
      <pc:sldChg chg="addSp modSp">
        <pc:chgData name="heiko.hansen@bgw-breklum.de" userId="S::urn:spo:guest#heiko.hansen@bgw-breklum.de::" providerId="AD" clId="Web-{C7DAF24F-0104-0DAD-69D1-F75A9229C7B3}" dt="2020-09-15T07:58:09.376" v="47" actId="20577"/>
        <pc:sldMkLst>
          <pc:docMk/>
          <pc:sldMk cId="3324068557" sldId="293"/>
        </pc:sldMkLst>
        <pc:spChg chg="add mod">
          <ac:chgData name="heiko.hansen@bgw-breklum.de" userId="S::urn:spo:guest#heiko.hansen@bgw-breklum.de::" providerId="AD" clId="Web-{C7DAF24F-0104-0DAD-69D1-F75A9229C7B3}" dt="2020-09-15T07:58:09.376" v="47" actId="20577"/>
          <ac:spMkLst>
            <pc:docMk/>
            <pc:sldMk cId="3324068557" sldId="293"/>
            <ac:spMk id="10" creationId="{4DBDE1CE-AB36-457D-B260-CCD153AC1E83}"/>
          </ac:spMkLst>
        </pc:spChg>
      </pc:sldChg>
    </pc:docChg>
  </pc:docChgLst>
  <pc:docChgLst>
    <pc:chgData name="Brunklaus, Bernard" userId="1a8f5a69-9013-458c-8c27-293a601b67fa" providerId="ADAL" clId="{D6AE37C3-C57F-473D-98FD-165D87AAE772}"/>
    <pc:docChg chg="undo custSel addSld delSld modSld sldOrd modMainMaster modSection">
      <pc:chgData name="Brunklaus, Bernard" userId="1a8f5a69-9013-458c-8c27-293a601b67fa" providerId="ADAL" clId="{D6AE37C3-C57F-473D-98FD-165D87AAE772}" dt="2025-04-25T08:25:07.282" v="6572" actId="1036"/>
      <pc:docMkLst>
        <pc:docMk/>
      </pc:docMkLst>
      <pc:sldChg chg="modSp mod">
        <pc:chgData name="Brunklaus, Bernard" userId="1a8f5a69-9013-458c-8c27-293a601b67fa" providerId="ADAL" clId="{D6AE37C3-C57F-473D-98FD-165D87AAE772}" dt="2025-04-24T06:36:59.657" v="3242" actId="20577"/>
        <pc:sldMkLst>
          <pc:docMk/>
          <pc:sldMk cId="849913805" sldId="256"/>
        </pc:sldMkLst>
        <pc:spChg chg="mod">
          <ac:chgData name="Brunklaus, Bernard" userId="1a8f5a69-9013-458c-8c27-293a601b67fa" providerId="ADAL" clId="{D6AE37C3-C57F-473D-98FD-165D87AAE772}" dt="2025-04-23T10:16:28.777" v="21" actId="20577"/>
          <ac:spMkLst>
            <pc:docMk/>
            <pc:sldMk cId="849913805" sldId="256"/>
            <ac:spMk id="3" creationId="{1E849F16-D7B5-41F8-9C2D-0B316A220F06}"/>
          </ac:spMkLst>
        </pc:spChg>
        <pc:spChg chg="mod">
          <ac:chgData name="Brunklaus, Bernard" userId="1a8f5a69-9013-458c-8c27-293a601b67fa" providerId="ADAL" clId="{D6AE37C3-C57F-473D-98FD-165D87AAE772}" dt="2025-04-24T06:36:59.657" v="3242" actId="20577"/>
          <ac:spMkLst>
            <pc:docMk/>
            <pc:sldMk cId="849913805" sldId="256"/>
            <ac:spMk id="4" creationId="{050F4640-8788-4950-BD1C-541501FAC52A}"/>
          </ac:spMkLst>
        </pc:spChg>
        <pc:spChg chg="mod">
          <ac:chgData name="Brunklaus, Bernard" userId="1a8f5a69-9013-458c-8c27-293a601b67fa" providerId="ADAL" clId="{D6AE37C3-C57F-473D-98FD-165D87AAE772}" dt="2025-04-23T10:15:51.652" v="7" actId="20577"/>
          <ac:spMkLst>
            <pc:docMk/>
            <pc:sldMk cId="849913805" sldId="256"/>
            <ac:spMk id="5" creationId="{D45A453A-EB33-4BE1-B913-7818767EB6BD}"/>
          </ac:spMkLst>
        </pc:spChg>
      </pc:sldChg>
      <pc:sldChg chg="addSp delSp modSp mod">
        <pc:chgData name="Brunklaus, Bernard" userId="1a8f5a69-9013-458c-8c27-293a601b67fa" providerId="ADAL" clId="{D6AE37C3-C57F-473D-98FD-165D87AAE772}" dt="2025-04-25T06:53:04.553" v="6472" actId="20577"/>
        <pc:sldMkLst>
          <pc:docMk/>
          <pc:sldMk cId="2252455610" sldId="260"/>
        </pc:sldMkLst>
        <pc:spChg chg="mod">
          <ac:chgData name="Brunklaus, Bernard" userId="1a8f5a69-9013-458c-8c27-293a601b67fa" providerId="ADAL" clId="{D6AE37C3-C57F-473D-98FD-165D87AAE772}" dt="2025-04-23T13:23:14.994" v="1605" actId="20577"/>
          <ac:spMkLst>
            <pc:docMk/>
            <pc:sldMk cId="2252455610" sldId="260"/>
            <ac:spMk id="2" creationId="{59A9BDE4-E945-489A-93CB-B7E0CC062006}"/>
          </ac:spMkLst>
        </pc:spChg>
        <pc:spChg chg="mod">
          <ac:chgData name="Brunklaus, Bernard" userId="1a8f5a69-9013-458c-8c27-293a601b67fa" providerId="ADAL" clId="{D6AE37C3-C57F-473D-98FD-165D87AAE772}" dt="2025-04-24T09:46:13.172" v="4940" actId="20577"/>
          <ac:spMkLst>
            <pc:docMk/>
            <pc:sldMk cId="2252455610" sldId="260"/>
            <ac:spMk id="3" creationId="{85F9BC99-E0EC-4BBD-8C4A-EF17B8203E01}"/>
          </ac:spMkLst>
        </pc:spChg>
        <pc:spChg chg="mod ord">
          <ac:chgData name="Brunklaus, Bernard" userId="1a8f5a69-9013-458c-8c27-293a601b67fa" providerId="ADAL" clId="{D6AE37C3-C57F-473D-98FD-165D87AAE772}" dt="2025-04-25T06:53:04.553" v="6472" actId="20577"/>
          <ac:spMkLst>
            <pc:docMk/>
            <pc:sldMk cId="2252455610" sldId="260"/>
            <ac:spMk id="8" creationId="{B050766C-D2B8-4EA6-BD97-F9D1CF36B93D}"/>
          </ac:spMkLst>
        </pc:spChg>
        <pc:spChg chg="add mod ord">
          <ac:chgData name="Brunklaus, Bernard" userId="1a8f5a69-9013-458c-8c27-293a601b67fa" providerId="ADAL" clId="{D6AE37C3-C57F-473D-98FD-165D87AAE772}" dt="2025-04-23T13:15:46.790" v="1314" actId="166"/>
          <ac:spMkLst>
            <pc:docMk/>
            <pc:sldMk cId="2252455610" sldId="260"/>
            <ac:spMk id="9" creationId="{7EFF4B0E-4A5A-8E4D-AED4-CC6B0E26C1B1}"/>
          </ac:spMkLst>
        </pc:spChg>
        <pc:spChg chg="add mod ord">
          <ac:chgData name="Brunklaus, Bernard" userId="1a8f5a69-9013-458c-8c27-293a601b67fa" providerId="ADAL" clId="{D6AE37C3-C57F-473D-98FD-165D87AAE772}" dt="2025-04-23T13:15:46.790" v="1314" actId="166"/>
          <ac:spMkLst>
            <pc:docMk/>
            <pc:sldMk cId="2252455610" sldId="260"/>
            <ac:spMk id="10" creationId="{E124E1DF-C0CB-1E45-BFFC-F89F46738271}"/>
          </ac:spMkLst>
        </pc:spChg>
        <pc:spChg chg="add mod ord">
          <ac:chgData name="Brunklaus, Bernard" userId="1a8f5a69-9013-458c-8c27-293a601b67fa" providerId="ADAL" clId="{D6AE37C3-C57F-473D-98FD-165D87AAE772}" dt="2025-04-23T13:15:46.790" v="1314" actId="166"/>
          <ac:spMkLst>
            <pc:docMk/>
            <pc:sldMk cId="2252455610" sldId="260"/>
            <ac:spMk id="11" creationId="{900369D5-0418-F6DC-3916-B914F2420FC4}"/>
          </ac:spMkLst>
        </pc:spChg>
        <pc:spChg chg="add mod">
          <ac:chgData name="Brunklaus, Bernard" userId="1a8f5a69-9013-458c-8c27-293a601b67fa" providerId="ADAL" clId="{D6AE37C3-C57F-473D-98FD-165D87AAE772}" dt="2025-04-23T13:17:38.634" v="1327" actId="1582"/>
          <ac:spMkLst>
            <pc:docMk/>
            <pc:sldMk cId="2252455610" sldId="260"/>
            <ac:spMk id="15" creationId="{23BA04EA-A106-6141-4BD7-60B226E5D117}"/>
          </ac:spMkLst>
        </pc:spChg>
        <pc:spChg chg="add mod">
          <ac:chgData name="Brunklaus, Bernard" userId="1a8f5a69-9013-458c-8c27-293a601b67fa" providerId="ADAL" clId="{D6AE37C3-C57F-473D-98FD-165D87AAE772}" dt="2025-04-23T13:18:40.215" v="1340" actId="1076"/>
          <ac:spMkLst>
            <pc:docMk/>
            <pc:sldMk cId="2252455610" sldId="260"/>
            <ac:spMk id="17" creationId="{651C2627-C6FE-E519-D8DF-6983FE687F91}"/>
          </ac:spMkLst>
        </pc:spChg>
        <pc:spChg chg="add mod">
          <ac:chgData name="Brunklaus, Bernard" userId="1a8f5a69-9013-458c-8c27-293a601b67fa" providerId="ADAL" clId="{D6AE37C3-C57F-473D-98FD-165D87AAE772}" dt="2025-04-23T13:29:05.786" v="1947" actId="1076"/>
          <ac:spMkLst>
            <pc:docMk/>
            <pc:sldMk cId="2252455610" sldId="260"/>
            <ac:spMk id="28" creationId="{5253D97C-5940-DE77-FAF7-D0BF0480D352}"/>
          </ac:spMkLst>
        </pc:spChg>
        <pc:spChg chg="add mod">
          <ac:chgData name="Brunklaus, Bernard" userId="1a8f5a69-9013-458c-8c27-293a601b67fa" providerId="ADAL" clId="{D6AE37C3-C57F-473D-98FD-165D87AAE772}" dt="2025-04-23T13:29:49.770" v="1987" actId="1035"/>
          <ac:spMkLst>
            <pc:docMk/>
            <pc:sldMk cId="2252455610" sldId="260"/>
            <ac:spMk id="30" creationId="{5065462A-949D-9235-6749-3C0177714F3D}"/>
          </ac:spMkLst>
        </pc:spChg>
        <pc:picChg chg="add mod ord">
          <ac:chgData name="Brunklaus, Bernard" userId="1a8f5a69-9013-458c-8c27-293a601b67fa" providerId="ADAL" clId="{D6AE37C3-C57F-473D-98FD-165D87AAE772}" dt="2025-04-23T13:15:46.790" v="1314" actId="166"/>
          <ac:picMkLst>
            <pc:docMk/>
            <pc:sldMk cId="2252455610" sldId="260"/>
            <ac:picMk id="5" creationId="{E760D377-7003-168C-A4DC-1B6D37493DF3}"/>
          </ac:picMkLst>
        </pc:picChg>
        <pc:picChg chg="add mod ord">
          <ac:chgData name="Brunklaus, Bernard" userId="1a8f5a69-9013-458c-8c27-293a601b67fa" providerId="ADAL" clId="{D6AE37C3-C57F-473D-98FD-165D87AAE772}" dt="2025-04-23T13:15:46.790" v="1314" actId="166"/>
          <ac:picMkLst>
            <pc:docMk/>
            <pc:sldMk cId="2252455610" sldId="260"/>
            <ac:picMk id="6" creationId="{6126E461-756D-DD20-21F0-723B63EC0E20}"/>
          </ac:picMkLst>
        </pc:picChg>
        <pc:picChg chg="del">
          <ac:chgData name="Brunklaus, Bernard" userId="1a8f5a69-9013-458c-8c27-293a601b67fa" providerId="ADAL" clId="{D6AE37C3-C57F-473D-98FD-165D87AAE772}" dt="2025-04-23T12:59:26.713" v="723" actId="478"/>
          <ac:picMkLst>
            <pc:docMk/>
            <pc:sldMk cId="2252455610" sldId="260"/>
            <ac:picMk id="7" creationId="{65132CDF-C5C2-4485-B3FC-C9B41126AA7F}"/>
          </ac:picMkLst>
        </pc:picChg>
        <pc:picChg chg="add mod ord">
          <ac:chgData name="Brunklaus, Bernard" userId="1a8f5a69-9013-458c-8c27-293a601b67fa" providerId="ADAL" clId="{D6AE37C3-C57F-473D-98FD-165D87AAE772}" dt="2025-04-23T13:15:46.790" v="1314" actId="166"/>
          <ac:picMkLst>
            <pc:docMk/>
            <pc:sldMk cId="2252455610" sldId="260"/>
            <ac:picMk id="12" creationId="{78362DDA-2500-2914-00BE-70D683B8F48B}"/>
          </ac:picMkLst>
        </pc:picChg>
        <pc:picChg chg="add mod">
          <ac:chgData name="Brunklaus, Bernard" userId="1a8f5a69-9013-458c-8c27-293a601b67fa" providerId="ADAL" clId="{D6AE37C3-C57F-473D-98FD-165D87AAE772}" dt="2025-04-23T13:28:57.580" v="1946" actId="1076"/>
          <ac:picMkLst>
            <pc:docMk/>
            <pc:sldMk cId="2252455610" sldId="260"/>
            <ac:picMk id="14" creationId="{4F5218B6-3DC5-48FA-CFD9-55CADD72BA62}"/>
          </ac:picMkLst>
        </pc:picChg>
        <pc:cxnChg chg="add mod">
          <ac:chgData name="Brunklaus, Bernard" userId="1a8f5a69-9013-458c-8c27-293a601b67fa" providerId="ADAL" clId="{D6AE37C3-C57F-473D-98FD-165D87AAE772}" dt="2025-04-23T13:18:47.765" v="1342" actId="14100"/>
          <ac:cxnSpMkLst>
            <pc:docMk/>
            <pc:sldMk cId="2252455610" sldId="260"/>
            <ac:cxnSpMk id="16" creationId="{90EF6C8E-AB0A-6230-33E0-9C33674472FA}"/>
          </ac:cxnSpMkLst>
        </pc:cxnChg>
        <pc:cxnChg chg="add mod">
          <ac:chgData name="Brunklaus, Bernard" userId="1a8f5a69-9013-458c-8c27-293a601b67fa" providerId="ADAL" clId="{D6AE37C3-C57F-473D-98FD-165D87AAE772}" dt="2025-04-23T13:29:59.714" v="1990" actId="14100"/>
          <ac:cxnSpMkLst>
            <pc:docMk/>
            <pc:sldMk cId="2252455610" sldId="260"/>
            <ac:cxnSpMk id="29" creationId="{6BA14548-CA89-53FC-07C9-5625D97D0363}"/>
          </ac:cxnSpMkLst>
        </pc:cxnChg>
      </pc:sldChg>
      <pc:sldChg chg="modSp mod">
        <pc:chgData name="Brunklaus, Bernard" userId="1a8f5a69-9013-458c-8c27-293a601b67fa" providerId="ADAL" clId="{D6AE37C3-C57F-473D-98FD-165D87AAE772}" dt="2025-04-23T11:57:31.203" v="133" actId="20577"/>
        <pc:sldMkLst>
          <pc:docMk/>
          <pc:sldMk cId="3639678791" sldId="266"/>
        </pc:sldMkLst>
        <pc:spChg chg="mod">
          <ac:chgData name="Brunklaus, Bernard" userId="1a8f5a69-9013-458c-8c27-293a601b67fa" providerId="ADAL" clId="{D6AE37C3-C57F-473D-98FD-165D87AAE772}" dt="2025-04-23T11:57:31.203" v="133" actId="20577"/>
          <ac:spMkLst>
            <pc:docMk/>
            <pc:sldMk cId="3639678791" sldId="266"/>
            <ac:spMk id="3" creationId="{FEA50741-36AD-4C1C-8767-442214F156D0}"/>
          </ac:spMkLst>
        </pc:spChg>
        <pc:spChg chg="mod">
          <ac:chgData name="Brunklaus, Bernard" userId="1a8f5a69-9013-458c-8c27-293a601b67fa" providerId="ADAL" clId="{D6AE37C3-C57F-473D-98FD-165D87AAE772}" dt="2025-04-23T10:27:00.184" v="108" actId="6549"/>
          <ac:spMkLst>
            <pc:docMk/>
            <pc:sldMk cId="3639678791" sldId="266"/>
            <ac:spMk id="5" creationId="{E7C5B75E-852D-49B5-A996-0CB698F5D9DF}"/>
          </ac:spMkLst>
        </pc:spChg>
      </pc:sldChg>
      <pc:sldChg chg="modSp mod">
        <pc:chgData name="Brunklaus, Bernard" userId="1a8f5a69-9013-458c-8c27-293a601b67fa" providerId="ADAL" clId="{D6AE37C3-C57F-473D-98FD-165D87AAE772}" dt="2025-04-23T11:57:40.372" v="141" actId="20577"/>
        <pc:sldMkLst>
          <pc:docMk/>
          <pc:sldMk cId="2539366621" sldId="271"/>
        </pc:sldMkLst>
        <pc:spChg chg="mod">
          <ac:chgData name="Brunklaus, Bernard" userId="1a8f5a69-9013-458c-8c27-293a601b67fa" providerId="ADAL" clId="{D6AE37C3-C57F-473D-98FD-165D87AAE772}" dt="2025-04-23T11:57:40.372" v="141" actId="20577"/>
          <ac:spMkLst>
            <pc:docMk/>
            <pc:sldMk cId="2539366621" sldId="271"/>
            <ac:spMk id="3" creationId="{1787E09C-F91A-400F-921E-85CA0B3B92AC}"/>
          </ac:spMkLst>
        </pc:spChg>
      </pc:sldChg>
      <pc:sldChg chg="modSp mod">
        <pc:chgData name="Brunklaus, Bernard" userId="1a8f5a69-9013-458c-8c27-293a601b67fa" providerId="ADAL" clId="{D6AE37C3-C57F-473D-98FD-165D87AAE772}" dt="2025-04-23T11:57:22.438" v="125" actId="20577"/>
        <pc:sldMkLst>
          <pc:docMk/>
          <pc:sldMk cId="2767266266" sldId="274"/>
        </pc:sldMkLst>
        <pc:spChg chg="mod">
          <ac:chgData name="Brunklaus, Bernard" userId="1a8f5a69-9013-458c-8c27-293a601b67fa" providerId="ADAL" clId="{D6AE37C3-C57F-473D-98FD-165D87AAE772}" dt="2025-04-23T11:57:22.438" v="125" actId="20577"/>
          <ac:spMkLst>
            <pc:docMk/>
            <pc:sldMk cId="2767266266" sldId="274"/>
            <ac:spMk id="3" creationId="{FEA50741-36AD-4C1C-8767-442214F156D0}"/>
          </ac:spMkLst>
        </pc:spChg>
        <pc:spChg chg="mod">
          <ac:chgData name="Brunklaus, Bernard" userId="1a8f5a69-9013-458c-8c27-293a601b67fa" providerId="ADAL" clId="{D6AE37C3-C57F-473D-98FD-165D87AAE772}" dt="2025-04-23T10:25:15.411" v="85" actId="20577"/>
          <ac:spMkLst>
            <pc:docMk/>
            <pc:sldMk cId="2767266266" sldId="274"/>
            <ac:spMk id="5" creationId="{E7C5B75E-852D-49B5-A996-0CB698F5D9DF}"/>
          </ac:spMkLst>
        </pc:spChg>
      </pc:sldChg>
      <pc:sldChg chg="addSp delSp modSp mod">
        <pc:chgData name="Brunklaus, Bernard" userId="1a8f5a69-9013-458c-8c27-293a601b67fa" providerId="ADAL" clId="{D6AE37C3-C57F-473D-98FD-165D87AAE772}" dt="2025-04-25T06:39:17.458" v="6463" actId="20577"/>
        <pc:sldMkLst>
          <pc:docMk/>
          <pc:sldMk cId="4181865919" sldId="275"/>
        </pc:sldMkLst>
        <pc:spChg chg="mod">
          <ac:chgData name="Brunklaus, Bernard" userId="1a8f5a69-9013-458c-8c27-293a601b67fa" providerId="ADAL" clId="{D6AE37C3-C57F-473D-98FD-165D87AAE772}" dt="2025-04-23T12:59:55.197" v="743" actId="14100"/>
          <ac:spMkLst>
            <pc:docMk/>
            <pc:sldMk cId="4181865919" sldId="275"/>
            <ac:spMk id="2" creationId="{59A9BDE4-E945-489A-93CB-B7E0CC062006}"/>
          </ac:spMkLst>
        </pc:spChg>
        <pc:spChg chg="mod">
          <ac:chgData name="Brunklaus, Bernard" userId="1a8f5a69-9013-458c-8c27-293a601b67fa" providerId="ADAL" clId="{D6AE37C3-C57F-473D-98FD-165D87AAE772}" dt="2025-04-23T11:57:49.348" v="149" actId="20577"/>
          <ac:spMkLst>
            <pc:docMk/>
            <pc:sldMk cId="4181865919" sldId="275"/>
            <ac:spMk id="3" creationId="{85F9BC99-E0EC-4BBD-8C4A-EF17B8203E01}"/>
          </ac:spMkLst>
        </pc:spChg>
        <pc:spChg chg="mod">
          <ac:chgData name="Brunklaus, Bernard" userId="1a8f5a69-9013-458c-8c27-293a601b67fa" providerId="ADAL" clId="{D6AE37C3-C57F-473D-98FD-165D87AAE772}" dt="2025-04-25T06:39:17.458" v="6463" actId="20577"/>
          <ac:spMkLst>
            <pc:docMk/>
            <pc:sldMk cId="4181865919" sldId="275"/>
            <ac:spMk id="5" creationId="{A1CF1EEE-2773-4A8D-9B89-D1B0138C50CE}"/>
          </ac:spMkLst>
        </pc:spChg>
        <pc:spChg chg="add mod">
          <ac:chgData name="Brunklaus, Bernard" userId="1a8f5a69-9013-458c-8c27-293a601b67fa" providerId="ADAL" clId="{D6AE37C3-C57F-473D-98FD-165D87AAE772}" dt="2025-04-23T12:14:11.811" v="269" actId="1582"/>
          <ac:spMkLst>
            <pc:docMk/>
            <pc:sldMk cId="4181865919" sldId="275"/>
            <ac:spMk id="9" creationId="{32B5264B-6F75-C764-6FB4-9EB1161FF443}"/>
          </ac:spMkLst>
        </pc:spChg>
        <pc:spChg chg="add mod">
          <ac:chgData name="Brunklaus, Bernard" userId="1a8f5a69-9013-458c-8c27-293a601b67fa" providerId="ADAL" clId="{D6AE37C3-C57F-473D-98FD-165D87AAE772}" dt="2025-04-23T12:15:22.769" v="351" actId="1037"/>
          <ac:spMkLst>
            <pc:docMk/>
            <pc:sldMk cId="4181865919" sldId="275"/>
            <ac:spMk id="15" creationId="{82ECC4D5-173D-0321-D5B2-AB3DDE24E784}"/>
          </ac:spMkLst>
        </pc:spChg>
        <pc:spChg chg="add del mod">
          <ac:chgData name="Brunklaus, Bernard" userId="1a8f5a69-9013-458c-8c27-293a601b67fa" providerId="ADAL" clId="{D6AE37C3-C57F-473D-98FD-165D87AAE772}" dt="2025-04-23T12:11:12.330" v="254" actId="478"/>
          <ac:spMkLst>
            <pc:docMk/>
            <pc:sldMk cId="4181865919" sldId="275"/>
            <ac:spMk id="16" creationId="{96A117EF-CC9A-7D16-21A5-C22A14380F49}"/>
          </ac:spMkLst>
        </pc:spChg>
        <pc:spChg chg="add mod">
          <ac:chgData name="Brunklaus, Bernard" userId="1a8f5a69-9013-458c-8c27-293a601b67fa" providerId="ADAL" clId="{D6AE37C3-C57F-473D-98FD-165D87AAE772}" dt="2025-04-23T12:19:43.202" v="378" actId="1076"/>
          <ac:spMkLst>
            <pc:docMk/>
            <pc:sldMk cId="4181865919" sldId="275"/>
            <ac:spMk id="17" creationId="{EA04BE7C-0BD9-0E9C-0959-581DC8ED9E96}"/>
          </ac:spMkLst>
        </pc:spChg>
        <pc:spChg chg="add mod">
          <ac:chgData name="Brunklaus, Bernard" userId="1a8f5a69-9013-458c-8c27-293a601b67fa" providerId="ADAL" clId="{D6AE37C3-C57F-473D-98FD-165D87AAE772}" dt="2025-04-23T12:08:23.706" v="234"/>
          <ac:spMkLst>
            <pc:docMk/>
            <pc:sldMk cId="4181865919" sldId="275"/>
            <ac:spMk id="18" creationId="{DAF6764F-EBD2-CD6D-5EF8-44FEA525E7E0}"/>
          </ac:spMkLst>
        </pc:spChg>
        <pc:spChg chg="add del mod">
          <ac:chgData name="Brunklaus, Bernard" userId="1a8f5a69-9013-458c-8c27-293a601b67fa" providerId="ADAL" clId="{D6AE37C3-C57F-473D-98FD-165D87AAE772}" dt="2025-04-23T12:10:31.630" v="248" actId="478"/>
          <ac:spMkLst>
            <pc:docMk/>
            <pc:sldMk cId="4181865919" sldId="275"/>
            <ac:spMk id="19" creationId="{8658D0BA-6D63-268A-A4AE-2BDEA5A4F0FB}"/>
          </ac:spMkLst>
        </pc:spChg>
        <pc:spChg chg="add mod">
          <ac:chgData name="Brunklaus, Bernard" userId="1a8f5a69-9013-458c-8c27-293a601b67fa" providerId="ADAL" clId="{D6AE37C3-C57F-473D-98FD-165D87AAE772}" dt="2025-04-23T12:10:28.555" v="247" actId="1582"/>
          <ac:spMkLst>
            <pc:docMk/>
            <pc:sldMk cId="4181865919" sldId="275"/>
            <ac:spMk id="20" creationId="{A4263F60-9019-81BA-0203-2BF39925C3DF}"/>
          </ac:spMkLst>
        </pc:spChg>
        <pc:spChg chg="add mod">
          <ac:chgData name="Brunklaus, Bernard" userId="1a8f5a69-9013-458c-8c27-293a601b67fa" providerId="ADAL" clId="{D6AE37C3-C57F-473D-98FD-165D87AAE772}" dt="2025-04-23T12:19:36.970" v="377" actId="1076"/>
          <ac:spMkLst>
            <pc:docMk/>
            <pc:sldMk cId="4181865919" sldId="275"/>
            <ac:spMk id="21" creationId="{8C5F4D54-055E-9A72-8F4F-45CC80B700E1}"/>
          </ac:spMkLst>
        </pc:spChg>
        <pc:spChg chg="add mod">
          <ac:chgData name="Brunklaus, Bernard" userId="1a8f5a69-9013-458c-8c27-293a601b67fa" providerId="ADAL" clId="{D6AE37C3-C57F-473D-98FD-165D87AAE772}" dt="2025-04-23T12:12:03.933" v="258" actId="1582"/>
          <ac:spMkLst>
            <pc:docMk/>
            <pc:sldMk cId="4181865919" sldId="275"/>
            <ac:spMk id="22" creationId="{69F9B6F8-B8B6-A010-8938-B0E48108DE1A}"/>
          </ac:spMkLst>
        </pc:spChg>
        <pc:spChg chg="add mod">
          <ac:chgData name="Brunklaus, Bernard" userId="1a8f5a69-9013-458c-8c27-293a601b67fa" providerId="ADAL" clId="{D6AE37C3-C57F-473D-98FD-165D87AAE772}" dt="2025-04-23T12:13:41.609" v="264" actId="14100"/>
          <ac:spMkLst>
            <pc:docMk/>
            <pc:sldMk cId="4181865919" sldId="275"/>
            <ac:spMk id="23" creationId="{D6639566-4D5C-EE62-E76F-BDF87209CEDE}"/>
          </ac:spMkLst>
        </pc:spChg>
        <pc:spChg chg="add mod">
          <ac:chgData name="Brunklaus, Bernard" userId="1a8f5a69-9013-458c-8c27-293a601b67fa" providerId="ADAL" clId="{D6AE37C3-C57F-473D-98FD-165D87AAE772}" dt="2025-04-23T12:19:48.996" v="379" actId="1076"/>
          <ac:spMkLst>
            <pc:docMk/>
            <pc:sldMk cId="4181865919" sldId="275"/>
            <ac:spMk id="24" creationId="{AFD91114-45C1-1F8B-9EFA-F956D7BF7DBB}"/>
          </ac:spMkLst>
        </pc:spChg>
        <pc:spChg chg="add mod">
          <ac:chgData name="Brunklaus, Bernard" userId="1a8f5a69-9013-458c-8c27-293a601b67fa" providerId="ADAL" clId="{D6AE37C3-C57F-473D-98FD-165D87AAE772}" dt="2025-04-23T12:14:21.769" v="271" actId="1076"/>
          <ac:spMkLst>
            <pc:docMk/>
            <pc:sldMk cId="4181865919" sldId="275"/>
            <ac:spMk id="25" creationId="{67B24891-A777-DAEF-F93C-F41C65C5F15B}"/>
          </ac:spMkLst>
        </pc:spChg>
        <pc:spChg chg="add mod">
          <ac:chgData name="Brunklaus, Bernard" userId="1a8f5a69-9013-458c-8c27-293a601b67fa" providerId="ADAL" clId="{D6AE37C3-C57F-473D-98FD-165D87AAE772}" dt="2025-04-23T12:15:11.757" v="287" actId="14100"/>
          <ac:spMkLst>
            <pc:docMk/>
            <pc:sldMk cId="4181865919" sldId="275"/>
            <ac:spMk id="27" creationId="{3DA2A497-37DA-DFD7-5F44-954EB52B8FC9}"/>
          </ac:spMkLst>
        </pc:spChg>
        <pc:spChg chg="add mod">
          <ac:chgData name="Brunklaus, Bernard" userId="1a8f5a69-9013-458c-8c27-293a601b67fa" providerId="ADAL" clId="{D6AE37C3-C57F-473D-98FD-165D87AAE772}" dt="2025-04-23T12:17:41.495" v="367" actId="1582"/>
          <ac:spMkLst>
            <pc:docMk/>
            <pc:sldMk cId="4181865919" sldId="275"/>
            <ac:spMk id="31" creationId="{F767B72D-CABA-6AB5-E2C7-44A0CB1A5C22}"/>
          </ac:spMkLst>
        </pc:spChg>
        <pc:spChg chg="add mod">
          <ac:chgData name="Brunklaus, Bernard" userId="1a8f5a69-9013-458c-8c27-293a601b67fa" providerId="ADAL" clId="{D6AE37C3-C57F-473D-98FD-165D87AAE772}" dt="2025-04-23T12:19:33.186" v="376" actId="1076"/>
          <ac:spMkLst>
            <pc:docMk/>
            <pc:sldMk cId="4181865919" sldId="275"/>
            <ac:spMk id="32" creationId="{A04677F0-012A-6709-4684-91C6F6DAC5D2}"/>
          </ac:spMkLst>
        </pc:spChg>
        <pc:spChg chg="add del">
          <ac:chgData name="Brunklaus, Bernard" userId="1a8f5a69-9013-458c-8c27-293a601b67fa" providerId="ADAL" clId="{D6AE37C3-C57F-473D-98FD-165D87AAE772}" dt="2025-04-23T12:17:27.558" v="366" actId="478"/>
          <ac:spMkLst>
            <pc:docMk/>
            <pc:sldMk cId="4181865919" sldId="275"/>
            <ac:spMk id="33" creationId="{64BFD844-7AD3-DD9D-423B-AB9DE5CD445A}"/>
          </ac:spMkLst>
        </pc:spChg>
        <pc:spChg chg="add mod">
          <ac:chgData name="Brunklaus, Bernard" userId="1a8f5a69-9013-458c-8c27-293a601b67fa" providerId="ADAL" clId="{D6AE37C3-C57F-473D-98FD-165D87AAE772}" dt="2025-04-23T12:19:11.801" v="371" actId="208"/>
          <ac:spMkLst>
            <pc:docMk/>
            <pc:sldMk cId="4181865919" sldId="275"/>
            <ac:spMk id="34" creationId="{78C2E1AB-A616-F75E-8B29-3B0146608A2E}"/>
          </ac:spMkLst>
        </pc:spChg>
        <pc:spChg chg="add mod">
          <ac:chgData name="Brunklaus, Bernard" userId="1a8f5a69-9013-458c-8c27-293a601b67fa" providerId="ADAL" clId="{D6AE37C3-C57F-473D-98FD-165D87AAE772}" dt="2025-04-23T12:19:27.177" v="375" actId="20577"/>
          <ac:spMkLst>
            <pc:docMk/>
            <pc:sldMk cId="4181865919" sldId="275"/>
            <ac:spMk id="35" creationId="{65777693-7EBF-B86C-AA50-7531354AA653}"/>
          </ac:spMkLst>
        </pc:spChg>
        <pc:spChg chg="add mod">
          <ac:chgData name="Brunklaus, Bernard" userId="1a8f5a69-9013-458c-8c27-293a601b67fa" providerId="ADAL" clId="{D6AE37C3-C57F-473D-98FD-165D87AAE772}" dt="2025-04-23T12:21:00.029" v="383" actId="1582"/>
          <ac:spMkLst>
            <pc:docMk/>
            <pc:sldMk cId="4181865919" sldId="275"/>
            <ac:spMk id="36" creationId="{2F970272-25E1-1336-BA36-ACC20073C4F7}"/>
          </ac:spMkLst>
        </pc:spChg>
        <pc:spChg chg="add mod">
          <ac:chgData name="Brunklaus, Bernard" userId="1a8f5a69-9013-458c-8c27-293a601b67fa" providerId="ADAL" clId="{D6AE37C3-C57F-473D-98FD-165D87AAE772}" dt="2025-04-23T12:21:10.910" v="387" actId="20577"/>
          <ac:spMkLst>
            <pc:docMk/>
            <pc:sldMk cId="4181865919" sldId="275"/>
            <ac:spMk id="37" creationId="{120A0DF5-2CE7-25B5-B3BC-8CE49B098B4C}"/>
          </ac:spMkLst>
        </pc:spChg>
        <pc:picChg chg="del">
          <ac:chgData name="Brunklaus, Bernard" userId="1a8f5a69-9013-458c-8c27-293a601b67fa" providerId="ADAL" clId="{D6AE37C3-C57F-473D-98FD-165D87AAE772}" dt="2025-04-23T11:57:10.011" v="117" actId="478"/>
          <ac:picMkLst>
            <pc:docMk/>
            <pc:sldMk cId="4181865919" sldId="275"/>
            <ac:picMk id="7" creationId="{1EAF4E2D-5FAB-4938-B635-7056A8B8045F}"/>
          </ac:picMkLst>
        </pc:picChg>
        <pc:picChg chg="add mod">
          <ac:chgData name="Brunklaus, Bernard" userId="1a8f5a69-9013-458c-8c27-293a601b67fa" providerId="ADAL" clId="{D6AE37C3-C57F-473D-98FD-165D87AAE772}" dt="2025-04-23T12:07:31.854" v="214" actId="1076"/>
          <ac:picMkLst>
            <pc:docMk/>
            <pc:sldMk cId="4181865919" sldId="275"/>
            <ac:picMk id="8" creationId="{C9820A5F-5EA0-42C7-2A7C-0A01EE488798}"/>
          </ac:picMkLst>
        </pc:picChg>
        <pc:picChg chg="del">
          <ac:chgData name="Brunklaus, Bernard" userId="1a8f5a69-9013-458c-8c27-293a601b67fa" providerId="ADAL" clId="{D6AE37C3-C57F-473D-98FD-165D87AAE772}" dt="2025-04-23T12:03:35.631" v="163" actId="478"/>
          <ac:picMkLst>
            <pc:docMk/>
            <pc:sldMk cId="4181865919" sldId="275"/>
            <ac:picMk id="12" creationId="{DCBE965E-E5F9-4FE4-9C8F-0BDEAB41FB7D}"/>
          </ac:picMkLst>
        </pc:picChg>
        <pc:cxnChg chg="add mod">
          <ac:chgData name="Brunklaus, Bernard" userId="1a8f5a69-9013-458c-8c27-293a601b67fa" providerId="ADAL" clId="{D6AE37C3-C57F-473D-98FD-165D87AAE772}" dt="2025-04-23T12:15:28.620" v="352" actId="14100"/>
          <ac:cxnSpMkLst>
            <pc:docMk/>
            <pc:sldMk cId="4181865919" sldId="275"/>
            <ac:cxnSpMk id="11" creationId="{28058901-3A92-5AFF-B8EA-FDC1F506D20C}"/>
          </ac:cxnSpMkLst>
        </pc:cxnChg>
        <pc:cxnChg chg="add mod">
          <ac:chgData name="Brunklaus, Bernard" userId="1a8f5a69-9013-458c-8c27-293a601b67fa" providerId="ADAL" clId="{D6AE37C3-C57F-473D-98FD-165D87AAE772}" dt="2025-04-23T12:15:33.541" v="353" actId="14100"/>
          <ac:cxnSpMkLst>
            <pc:docMk/>
            <pc:sldMk cId="4181865919" sldId="275"/>
            <ac:cxnSpMk id="26" creationId="{AFCA9B49-3063-8C89-D89D-63E116719CF2}"/>
          </ac:cxnSpMkLst>
        </pc:cxnChg>
      </pc:sldChg>
      <pc:sldChg chg="addSp delSp modSp mod">
        <pc:chgData name="Brunklaus, Bernard" userId="1a8f5a69-9013-458c-8c27-293a601b67fa" providerId="ADAL" clId="{D6AE37C3-C57F-473D-98FD-165D87AAE772}" dt="2025-04-25T08:21:35.996" v="6557" actId="20577"/>
        <pc:sldMkLst>
          <pc:docMk/>
          <pc:sldMk cId="2278169989" sldId="277"/>
        </pc:sldMkLst>
        <pc:spChg chg="mod">
          <ac:chgData name="Brunklaus, Bernard" userId="1a8f5a69-9013-458c-8c27-293a601b67fa" providerId="ADAL" clId="{D6AE37C3-C57F-473D-98FD-165D87AAE772}" dt="2025-04-23T14:07:28.191" v="3164" actId="20577"/>
          <ac:spMkLst>
            <pc:docMk/>
            <pc:sldMk cId="2278169989" sldId="277"/>
            <ac:spMk id="2" creationId="{0FCA9EAA-256D-4108-8039-EFD4B47222C5}"/>
          </ac:spMkLst>
        </pc:spChg>
        <pc:spChg chg="mod">
          <ac:chgData name="Brunklaus, Bernard" userId="1a8f5a69-9013-458c-8c27-293a601b67fa" providerId="ADAL" clId="{D6AE37C3-C57F-473D-98FD-165D87AAE772}" dt="2025-04-24T09:46:34.425" v="4956" actId="20577"/>
          <ac:spMkLst>
            <pc:docMk/>
            <pc:sldMk cId="2278169989" sldId="277"/>
            <ac:spMk id="3" creationId="{0BE2A65F-A02E-497E-869E-FC98F722AD30}"/>
          </ac:spMkLst>
        </pc:spChg>
        <pc:spChg chg="add mod">
          <ac:chgData name="Brunklaus, Bernard" userId="1a8f5a69-9013-458c-8c27-293a601b67fa" providerId="ADAL" clId="{D6AE37C3-C57F-473D-98FD-165D87AAE772}" dt="2025-04-24T09:27:05.211" v="4405" actId="1076"/>
          <ac:spMkLst>
            <pc:docMk/>
            <pc:sldMk cId="2278169989" sldId="277"/>
            <ac:spMk id="6" creationId="{182F9ECD-6FE2-FEBC-37A8-9731E1B99D05}"/>
          </ac:spMkLst>
        </pc:spChg>
        <pc:spChg chg="add del">
          <ac:chgData name="Brunklaus, Bernard" userId="1a8f5a69-9013-458c-8c27-293a601b67fa" providerId="ADAL" clId="{D6AE37C3-C57F-473D-98FD-165D87AAE772}" dt="2025-04-23T14:09:11.936" v="3171" actId="22"/>
          <ac:spMkLst>
            <pc:docMk/>
            <pc:sldMk cId="2278169989" sldId="277"/>
            <ac:spMk id="9" creationId="{C5C39410-8E97-062D-49E4-46676B754659}"/>
          </ac:spMkLst>
        </pc:spChg>
        <pc:spChg chg="add mod">
          <ac:chgData name="Brunklaus, Bernard" userId="1a8f5a69-9013-458c-8c27-293a601b67fa" providerId="ADAL" clId="{D6AE37C3-C57F-473D-98FD-165D87AAE772}" dt="2025-04-25T08:21:35.996" v="6557" actId="20577"/>
          <ac:spMkLst>
            <pc:docMk/>
            <pc:sldMk cId="2278169989" sldId="277"/>
            <ac:spMk id="10" creationId="{910AD3F4-0D03-8D7C-8FDC-D32B2513102C}"/>
          </ac:spMkLst>
        </pc:spChg>
        <pc:spChg chg="del mod">
          <ac:chgData name="Brunklaus, Bernard" userId="1a8f5a69-9013-458c-8c27-293a601b67fa" providerId="ADAL" clId="{D6AE37C3-C57F-473D-98FD-165D87AAE772}" dt="2025-04-23T14:07:01.712" v="3130" actId="478"/>
          <ac:spMkLst>
            <pc:docMk/>
            <pc:sldMk cId="2278169989" sldId="277"/>
            <ac:spMk id="14" creationId="{5F808805-89DF-4580-99A7-C1191655B850}"/>
          </ac:spMkLst>
        </pc:spChg>
        <pc:spChg chg="del mod">
          <ac:chgData name="Brunklaus, Bernard" userId="1a8f5a69-9013-458c-8c27-293a601b67fa" providerId="ADAL" clId="{D6AE37C3-C57F-473D-98FD-165D87AAE772}" dt="2025-04-23T14:06:54.387" v="3124" actId="478"/>
          <ac:spMkLst>
            <pc:docMk/>
            <pc:sldMk cId="2278169989" sldId="277"/>
            <ac:spMk id="17" creationId="{635DCC4B-2E7D-4A72-840E-17B8323DACE6}"/>
          </ac:spMkLst>
        </pc:spChg>
        <pc:spChg chg="del">
          <ac:chgData name="Brunklaus, Bernard" userId="1a8f5a69-9013-458c-8c27-293a601b67fa" providerId="ADAL" clId="{D6AE37C3-C57F-473D-98FD-165D87AAE772}" dt="2025-04-23T14:07:00.844" v="3129" actId="478"/>
          <ac:spMkLst>
            <pc:docMk/>
            <pc:sldMk cId="2278169989" sldId="277"/>
            <ac:spMk id="20" creationId="{CC67D72F-0FD8-4972-97E5-512CEC0363FC}"/>
          </ac:spMkLst>
        </pc:spChg>
        <pc:spChg chg="del">
          <ac:chgData name="Brunklaus, Bernard" userId="1a8f5a69-9013-458c-8c27-293a601b67fa" providerId="ADAL" clId="{D6AE37C3-C57F-473D-98FD-165D87AAE772}" dt="2025-04-23T14:07:02.741" v="3131" actId="478"/>
          <ac:spMkLst>
            <pc:docMk/>
            <pc:sldMk cId="2278169989" sldId="277"/>
            <ac:spMk id="21" creationId="{CF485874-7F3B-48E4-B5A2-56AD5C884596}"/>
          </ac:spMkLst>
        </pc:spChg>
        <pc:picChg chg="add mod">
          <ac:chgData name="Brunklaus, Bernard" userId="1a8f5a69-9013-458c-8c27-293a601b67fa" providerId="ADAL" clId="{D6AE37C3-C57F-473D-98FD-165D87AAE772}" dt="2025-04-24T09:27:05.211" v="4405" actId="1076"/>
          <ac:picMkLst>
            <pc:docMk/>
            <pc:sldMk cId="2278169989" sldId="277"/>
            <ac:picMk id="5" creationId="{9800C656-4B9F-39E8-FD1B-556668B40A90}"/>
          </ac:picMkLst>
        </pc:picChg>
        <pc:picChg chg="add del mod">
          <ac:chgData name="Brunklaus, Bernard" userId="1a8f5a69-9013-458c-8c27-293a601b67fa" providerId="ADAL" clId="{D6AE37C3-C57F-473D-98FD-165D87AAE772}" dt="2025-04-24T06:42:46.907" v="3417" actId="478"/>
          <ac:picMkLst>
            <pc:docMk/>
            <pc:sldMk cId="2278169989" sldId="277"/>
            <ac:picMk id="6" creationId="{5496BB16-A532-84F4-F067-B9EAACD9127C}"/>
          </ac:picMkLst>
        </pc:picChg>
        <pc:picChg chg="del">
          <ac:chgData name="Brunklaus, Bernard" userId="1a8f5a69-9013-458c-8c27-293a601b67fa" providerId="ADAL" clId="{D6AE37C3-C57F-473D-98FD-165D87AAE772}" dt="2025-04-23T14:07:03.266" v="3132" actId="478"/>
          <ac:picMkLst>
            <pc:docMk/>
            <pc:sldMk cId="2278169989" sldId="277"/>
            <ac:picMk id="6" creationId="{ABD68B71-A2CF-486F-AAF5-A704CEF1672F}"/>
          </ac:picMkLst>
        </pc:picChg>
        <pc:picChg chg="del">
          <ac:chgData name="Brunklaus, Bernard" userId="1a8f5a69-9013-458c-8c27-293a601b67fa" providerId="ADAL" clId="{D6AE37C3-C57F-473D-98FD-165D87AAE772}" dt="2025-04-23T14:06:56.397" v="3125" actId="478"/>
          <ac:picMkLst>
            <pc:docMk/>
            <pc:sldMk cId="2278169989" sldId="277"/>
            <ac:picMk id="7" creationId="{71D71219-63AB-4CEE-9931-2E1127F2C25C}"/>
          </ac:picMkLst>
        </pc:picChg>
        <pc:picChg chg="mod">
          <ac:chgData name="Brunklaus, Bernard" userId="1a8f5a69-9013-458c-8c27-293a601b67fa" providerId="ADAL" clId="{D6AE37C3-C57F-473D-98FD-165D87AAE772}" dt="2025-04-24T09:27:05.211" v="4405" actId="1076"/>
          <ac:picMkLst>
            <pc:docMk/>
            <pc:sldMk cId="2278169989" sldId="277"/>
            <ac:picMk id="7" creationId="{A79831DF-797D-F10B-97FA-BF10C1E59D71}"/>
          </ac:picMkLst>
        </pc:picChg>
        <pc:picChg chg="add mod">
          <ac:chgData name="Brunklaus, Bernard" userId="1a8f5a69-9013-458c-8c27-293a601b67fa" providerId="ADAL" clId="{D6AE37C3-C57F-473D-98FD-165D87AAE772}" dt="2025-04-24T09:27:05.211" v="4405" actId="1076"/>
          <ac:picMkLst>
            <pc:docMk/>
            <pc:sldMk cId="2278169989" sldId="277"/>
            <ac:picMk id="8" creationId="{2FCCC6D5-9D9D-E53E-A2C6-D19F558CA72A}"/>
          </ac:picMkLst>
        </pc:picChg>
        <pc:picChg chg="mod">
          <ac:chgData name="Brunklaus, Bernard" userId="1a8f5a69-9013-458c-8c27-293a601b67fa" providerId="ADAL" clId="{D6AE37C3-C57F-473D-98FD-165D87AAE772}" dt="2025-04-24T09:27:05.211" v="4405" actId="1076"/>
          <ac:picMkLst>
            <pc:docMk/>
            <pc:sldMk cId="2278169989" sldId="277"/>
            <ac:picMk id="9" creationId="{3054856E-4D0D-1DB2-CC0A-12CBF1D79B09}"/>
          </ac:picMkLst>
        </pc:picChg>
        <pc:picChg chg="del">
          <ac:chgData name="Brunklaus, Bernard" userId="1a8f5a69-9013-458c-8c27-293a601b67fa" providerId="ADAL" clId="{D6AE37C3-C57F-473D-98FD-165D87AAE772}" dt="2025-04-23T14:06:57.804" v="3126" actId="478"/>
          <ac:picMkLst>
            <pc:docMk/>
            <pc:sldMk cId="2278169989" sldId="277"/>
            <ac:picMk id="11" creationId="{3E5BA1EA-CF02-4612-AEFE-177F150E5AB7}"/>
          </ac:picMkLst>
        </pc:picChg>
        <pc:picChg chg="add mod">
          <ac:chgData name="Brunklaus, Bernard" userId="1a8f5a69-9013-458c-8c27-293a601b67fa" providerId="ADAL" clId="{D6AE37C3-C57F-473D-98FD-165D87AAE772}" dt="2025-04-24T09:27:05.211" v="4405" actId="1076"/>
          <ac:picMkLst>
            <pc:docMk/>
            <pc:sldMk cId="2278169989" sldId="277"/>
            <ac:picMk id="12" creationId="{275FEADF-C592-C42C-F3EA-2061749EF457}"/>
          </ac:picMkLst>
        </pc:picChg>
        <pc:picChg chg="del">
          <ac:chgData name="Brunklaus, Bernard" userId="1a8f5a69-9013-458c-8c27-293a601b67fa" providerId="ADAL" clId="{D6AE37C3-C57F-473D-98FD-165D87AAE772}" dt="2025-04-23T14:06:59.378" v="3128" actId="478"/>
          <ac:picMkLst>
            <pc:docMk/>
            <pc:sldMk cId="2278169989" sldId="277"/>
            <ac:picMk id="13" creationId="{6F8E4651-C1E7-454E-A343-7ABE091F54EB}"/>
          </ac:picMkLst>
        </pc:picChg>
      </pc:sldChg>
      <pc:sldChg chg="addSp delSp modSp mod">
        <pc:chgData name="Brunklaus, Bernard" userId="1a8f5a69-9013-458c-8c27-293a601b67fa" providerId="ADAL" clId="{D6AE37C3-C57F-473D-98FD-165D87AAE772}" dt="2025-04-25T06:54:22.915" v="6488" actId="20577"/>
        <pc:sldMkLst>
          <pc:docMk/>
          <pc:sldMk cId="1647498315" sldId="285"/>
        </pc:sldMkLst>
        <pc:spChg chg="mod">
          <ac:chgData name="Brunklaus, Bernard" userId="1a8f5a69-9013-458c-8c27-293a601b67fa" providerId="ADAL" clId="{D6AE37C3-C57F-473D-98FD-165D87AAE772}" dt="2025-04-23T13:23:05.318" v="1587" actId="20577"/>
          <ac:spMkLst>
            <pc:docMk/>
            <pc:sldMk cId="1647498315" sldId="285"/>
            <ac:spMk id="2" creationId="{59A9BDE4-E945-489A-93CB-B7E0CC062006}"/>
          </ac:spMkLst>
        </pc:spChg>
        <pc:spChg chg="mod">
          <ac:chgData name="Brunklaus, Bernard" userId="1a8f5a69-9013-458c-8c27-293a601b67fa" providerId="ADAL" clId="{D6AE37C3-C57F-473D-98FD-165D87AAE772}" dt="2025-04-24T09:46:22.593" v="4948" actId="20577"/>
          <ac:spMkLst>
            <pc:docMk/>
            <pc:sldMk cId="1647498315" sldId="285"/>
            <ac:spMk id="3" creationId="{85F9BC99-E0EC-4BBD-8C4A-EF17B8203E01}"/>
          </ac:spMkLst>
        </pc:spChg>
        <pc:spChg chg="mod ord">
          <ac:chgData name="Brunklaus, Bernard" userId="1a8f5a69-9013-458c-8c27-293a601b67fa" providerId="ADAL" clId="{D6AE37C3-C57F-473D-98FD-165D87AAE772}" dt="2025-04-25T06:54:22.915" v="6488" actId="20577"/>
          <ac:spMkLst>
            <pc:docMk/>
            <pc:sldMk cId="1647498315" sldId="285"/>
            <ac:spMk id="8" creationId="{97D370B9-AB70-44C7-9122-13F6B6A2A24E}"/>
          </ac:spMkLst>
        </pc:spChg>
        <pc:picChg chg="add mod">
          <ac:chgData name="Brunklaus, Bernard" userId="1a8f5a69-9013-458c-8c27-293a601b67fa" providerId="ADAL" clId="{D6AE37C3-C57F-473D-98FD-165D87AAE772}" dt="2025-04-23T13:33:58.723" v="1995" actId="14100"/>
          <ac:picMkLst>
            <pc:docMk/>
            <pc:sldMk cId="1647498315" sldId="285"/>
            <ac:picMk id="6" creationId="{6AA39933-9DE0-6658-B525-14CB9D77570C}"/>
          </ac:picMkLst>
        </pc:picChg>
        <pc:picChg chg="del">
          <ac:chgData name="Brunklaus, Bernard" userId="1a8f5a69-9013-458c-8c27-293a601b67fa" providerId="ADAL" clId="{D6AE37C3-C57F-473D-98FD-165D87AAE772}" dt="2025-04-23T13:22:17.252" v="1531" actId="478"/>
          <ac:picMkLst>
            <pc:docMk/>
            <pc:sldMk cId="1647498315" sldId="285"/>
            <ac:picMk id="11" creationId="{2B669078-1751-47E7-88EF-3336264D1398}"/>
          </ac:picMkLst>
        </pc:picChg>
      </pc:sldChg>
      <pc:sldChg chg="del">
        <pc:chgData name="Brunklaus, Bernard" userId="1a8f5a69-9013-458c-8c27-293a601b67fa" providerId="ADAL" clId="{D6AE37C3-C57F-473D-98FD-165D87AAE772}" dt="2025-04-24T09:45:23.783" v="4924" actId="2696"/>
        <pc:sldMkLst>
          <pc:docMk/>
          <pc:sldMk cId="978961462" sldId="286"/>
        </pc:sldMkLst>
      </pc:sldChg>
      <pc:sldChg chg="addSp delSp modSp mod ord">
        <pc:chgData name="Brunklaus, Bernard" userId="1a8f5a69-9013-458c-8c27-293a601b67fa" providerId="ADAL" clId="{D6AE37C3-C57F-473D-98FD-165D87AAE772}" dt="2025-04-25T06:59:02.749" v="6507" actId="6549"/>
        <pc:sldMkLst>
          <pc:docMk/>
          <pc:sldMk cId="3165071845" sldId="289"/>
        </pc:sldMkLst>
        <pc:spChg chg="mod">
          <ac:chgData name="Brunklaus, Bernard" userId="1a8f5a69-9013-458c-8c27-293a601b67fa" providerId="ADAL" clId="{D6AE37C3-C57F-473D-98FD-165D87AAE772}" dt="2025-04-24T11:35:01.603" v="5205" actId="20577"/>
          <ac:spMkLst>
            <pc:docMk/>
            <pc:sldMk cId="3165071845" sldId="289"/>
            <ac:spMk id="2" creationId="{0FCA9EAA-256D-4108-8039-EFD4B47222C5}"/>
          </ac:spMkLst>
        </pc:spChg>
        <pc:spChg chg="mod">
          <ac:chgData name="Brunklaus, Bernard" userId="1a8f5a69-9013-458c-8c27-293a601b67fa" providerId="ADAL" clId="{D6AE37C3-C57F-473D-98FD-165D87AAE772}" dt="2025-04-24T11:35:13.173" v="5213" actId="20577"/>
          <ac:spMkLst>
            <pc:docMk/>
            <pc:sldMk cId="3165071845" sldId="289"/>
            <ac:spMk id="3" creationId="{0BE2A65F-A02E-497E-869E-FC98F722AD30}"/>
          </ac:spMkLst>
        </pc:spChg>
        <pc:spChg chg="mod">
          <ac:chgData name="Brunklaus, Bernard" userId="1a8f5a69-9013-458c-8c27-293a601b67fa" providerId="ADAL" clId="{D6AE37C3-C57F-473D-98FD-165D87AAE772}" dt="2025-04-25T06:59:02.749" v="6507" actId="6549"/>
          <ac:spMkLst>
            <pc:docMk/>
            <pc:sldMk cId="3165071845" sldId="289"/>
            <ac:spMk id="8" creationId="{81CD1224-13BB-4DE1-B1B4-4E438E880AE3}"/>
          </ac:spMkLst>
        </pc:spChg>
        <pc:spChg chg="add mod">
          <ac:chgData name="Brunklaus, Bernard" userId="1a8f5a69-9013-458c-8c27-293a601b67fa" providerId="ADAL" clId="{D6AE37C3-C57F-473D-98FD-165D87AAE772}" dt="2025-04-25T06:31:36.061" v="6403" actId="14100"/>
          <ac:spMkLst>
            <pc:docMk/>
            <pc:sldMk cId="3165071845" sldId="289"/>
            <ac:spMk id="12" creationId="{CF7B767D-407D-4F94-823E-86733AE0F530}"/>
          </ac:spMkLst>
        </pc:spChg>
        <pc:spChg chg="add mod">
          <ac:chgData name="Brunklaus, Bernard" userId="1a8f5a69-9013-458c-8c27-293a601b67fa" providerId="ADAL" clId="{D6AE37C3-C57F-473D-98FD-165D87AAE772}" dt="2025-04-25T06:31:43.658" v="6405" actId="14100"/>
          <ac:spMkLst>
            <pc:docMk/>
            <pc:sldMk cId="3165071845" sldId="289"/>
            <ac:spMk id="13" creationId="{B7CB5D48-673A-B43F-9A95-7FDA9BC355F6}"/>
          </ac:spMkLst>
        </pc:spChg>
        <pc:graphicFrameChg chg="del">
          <ac:chgData name="Brunklaus, Bernard" userId="1a8f5a69-9013-458c-8c27-293a601b67fa" providerId="ADAL" clId="{D6AE37C3-C57F-473D-98FD-165D87AAE772}" dt="2025-04-24T10:49:30.546" v="5014" actId="478"/>
          <ac:graphicFrameMkLst>
            <pc:docMk/>
            <pc:sldMk cId="3165071845" sldId="289"/>
            <ac:graphicFrameMk id="7" creationId="{00000000-0008-0000-0700-000006000000}"/>
          </ac:graphicFrameMkLst>
        </pc:graphicFrameChg>
        <pc:picChg chg="add del mod modCrop">
          <ac:chgData name="Brunklaus, Bernard" userId="1a8f5a69-9013-458c-8c27-293a601b67fa" providerId="ADAL" clId="{D6AE37C3-C57F-473D-98FD-165D87AAE772}" dt="2025-04-25T06:58:05.985" v="6489" actId="478"/>
          <ac:picMkLst>
            <pc:docMk/>
            <pc:sldMk cId="3165071845" sldId="289"/>
            <ac:picMk id="5" creationId="{05B71187-1DEA-9F45-9E7D-12EC394F06B7}"/>
          </ac:picMkLst>
        </pc:picChg>
        <pc:picChg chg="add mod modCrop">
          <ac:chgData name="Brunklaus, Bernard" userId="1a8f5a69-9013-458c-8c27-293a601b67fa" providerId="ADAL" clId="{D6AE37C3-C57F-473D-98FD-165D87AAE772}" dt="2025-04-25T06:58:40.708" v="6498" actId="1037"/>
          <ac:picMkLst>
            <pc:docMk/>
            <pc:sldMk cId="3165071845" sldId="289"/>
            <ac:picMk id="6" creationId="{DE852E61-5A12-473C-8174-5F548167D8CC}"/>
          </ac:picMkLst>
        </pc:picChg>
        <pc:picChg chg="add mod">
          <ac:chgData name="Brunklaus, Bernard" userId="1a8f5a69-9013-458c-8c27-293a601b67fa" providerId="ADAL" clId="{D6AE37C3-C57F-473D-98FD-165D87AAE772}" dt="2025-04-25T06:31:29.307" v="6401" actId="1076"/>
          <ac:picMkLst>
            <pc:docMk/>
            <pc:sldMk cId="3165071845" sldId="289"/>
            <ac:picMk id="9" creationId="{665E1A96-7D67-6425-2977-20BA6217BB1C}"/>
          </ac:picMkLst>
        </pc:picChg>
        <pc:picChg chg="add mod">
          <ac:chgData name="Brunklaus, Bernard" userId="1a8f5a69-9013-458c-8c27-293a601b67fa" providerId="ADAL" clId="{D6AE37C3-C57F-473D-98FD-165D87AAE772}" dt="2025-04-25T06:31:22.862" v="6398" actId="14100"/>
          <ac:picMkLst>
            <pc:docMk/>
            <pc:sldMk cId="3165071845" sldId="289"/>
            <ac:picMk id="11" creationId="{26DFAE3B-C688-DD85-D536-154BDEBB29A8}"/>
          </ac:picMkLst>
        </pc:picChg>
      </pc:sldChg>
      <pc:sldChg chg="del">
        <pc:chgData name="Brunklaus, Bernard" userId="1a8f5a69-9013-458c-8c27-293a601b67fa" providerId="ADAL" clId="{D6AE37C3-C57F-473D-98FD-165D87AAE772}" dt="2025-04-24T09:45:25.817" v="4925" actId="2696"/>
        <pc:sldMkLst>
          <pc:docMk/>
          <pc:sldMk cId="4050910729" sldId="295"/>
        </pc:sldMkLst>
      </pc:sldChg>
      <pc:sldChg chg="del">
        <pc:chgData name="Brunklaus, Bernard" userId="1a8f5a69-9013-458c-8c27-293a601b67fa" providerId="ADAL" clId="{D6AE37C3-C57F-473D-98FD-165D87AAE772}" dt="2025-04-24T09:45:27.755" v="4926" actId="2696"/>
        <pc:sldMkLst>
          <pc:docMk/>
          <pc:sldMk cId="2351257126" sldId="296"/>
        </pc:sldMkLst>
      </pc:sldChg>
      <pc:sldChg chg="del">
        <pc:chgData name="Brunklaus, Bernard" userId="1a8f5a69-9013-458c-8c27-293a601b67fa" providerId="ADAL" clId="{D6AE37C3-C57F-473D-98FD-165D87AAE772}" dt="2025-04-24T09:45:30.943" v="4927" actId="2696"/>
        <pc:sldMkLst>
          <pc:docMk/>
          <pc:sldMk cId="703158262" sldId="297"/>
        </pc:sldMkLst>
      </pc:sldChg>
      <pc:sldChg chg="del">
        <pc:chgData name="Brunklaus, Bernard" userId="1a8f5a69-9013-458c-8c27-293a601b67fa" providerId="ADAL" clId="{D6AE37C3-C57F-473D-98FD-165D87AAE772}" dt="2025-04-24T09:45:32.824" v="4928" actId="2696"/>
        <pc:sldMkLst>
          <pc:docMk/>
          <pc:sldMk cId="333514138" sldId="298"/>
        </pc:sldMkLst>
      </pc:sldChg>
      <pc:sldChg chg="del">
        <pc:chgData name="Brunklaus, Bernard" userId="1a8f5a69-9013-458c-8c27-293a601b67fa" providerId="ADAL" clId="{D6AE37C3-C57F-473D-98FD-165D87AAE772}" dt="2025-04-24T09:45:35.254" v="4929" actId="2696"/>
        <pc:sldMkLst>
          <pc:docMk/>
          <pc:sldMk cId="782783450" sldId="299"/>
        </pc:sldMkLst>
      </pc:sldChg>
      <pc:sldChg chg="del">
        <pc:chgData name="Brunklaus, Bernard" userId="1a8f5a69-9013-458c-8c27-293a601b67fa" providerId="ADAL" clId="{D6AE37C3-C57F-473D-98FD-165D87AAE772}" dt="2025-04-24T09:45:37.423" v="4930" actId="2696"/>
        <pc:sldMkLst>
          <pc:docMk/>
          <pc:sldMk cId="1582917935" sldId="300"/>
        </pc:sldMkLst>
      </pc:sldChg>
      <pc:sldChg chg="del">
        <pc:chgData name="Brunklaus, Bernard" userId="1a8f5a69-9013-458c-8c27-293a601b67fa" providerId="ADAL" clId="{D6AE37C3-C57F-473D-98FD-165D87AAE772}" dt="2025-04-24T09:45:39.458" v="4931" actId="2696"/>
        <pc:sldMkLst>
          <pc:docMk/>
          <pc:sldMk cId="2156196522" sldId="301"/>
        </pc:sldMkLst>
      </pc:sldChg>
      <pc:sldChg chg="del">
        <pc:chgData name="Brunklaus, Bernard" userId="1a8f5a69-9013-458c-8c27-293a601b67fa" providerId="ADAL" clId="{D6AE37C3-C57F-473D-98FD-165D87AAE772}" dt="2025-04-24T09:45:42.396" v="4932" actId="2696"/>
        <pc:sldMkLst>
          <pc:docMk/>
          <pc:sldMk cId="1340065142" sldId="302"/>
        </pc:sldMkLst>
      </pc:sldChg>
      <pc:sldChg chg="addSp delSp modSp mod">
        <pc:chgData name="Brunklaus, Bernard" userId="1a8f5a69-9013-458c-8c27-293a601b67fa" providerId="ADAL" clId="{D6AE37C3-C57F-473D-98FD-165D87AAE772}" dt="2025-04-25T08:25:07.282" v="6572" actId="1036"/>
        <pc:sldMkLst>
          <pc:docMk/>
          <pc:sldMk cId="1934157395" sldId="303"/>
        </pc:sldMkLst>
        <pc:spChg chg="mod">
          <ac:chgData name="Brunklaus, Bernard" userId="1a8f5a69-9013-458c-8c27-293a601b67fa" providerId="ADAL" clId="{D6AE37C3-C57F-473D-98FD-165D87AAE772}" dt="2025-04-25T06:17:56.964" v="6231" actId="14100"/>
          <ac:spMkLst>
            <pc:docMk/>
            <pc:sldMk cId="1934157395" sldId="303"/>
            <ac:spMk id="2" creationId="{0FCA9EAA-256D-4108-8039-EFD4B47222C5}"/>
          </ac:spMkLst>
        </pc:spChg>
        <pc:spChg chg="mod">
          <ac:chgData name="Brunklaus, Bernard" userId="1a8f5a69-9013-458c-8c27-293a601b67fa" providerId="ADAL" clId="{D6AE37C3-C57F-473D-98FD-165D87AAE772}" dt="2025-04-24T09:46:43.384" v="4964" actId="20577"/>
          <ac:spMkLst>
            <pc:docMk/>
            <pc:sldMk cId="1934157395" sldId="303"/>
            <ac:spMk id="3" creationId="{0BE2A65F-A02E-497E-869E-FC98F722AD30}"/>
          </ac:spMkLst>
        </pc:spChg>
        <pc:spChg chg="add del">
          <ac:chgData name="Brunklaus, Bernard" userId="1a8f5a69-9013-458c-8c27-293a601b67fa" providerId="ADAL" clId="{D6AE37C3-C57F-473D-98FD-165D87AAE772}" dt="2025-04-24T09:23:08.849" v="4388" actId="22"/>
          <ac:spMkLst>
            <pc:docMk/>
            <pc:sldMk cId="1934157395" sldId="303"/>
            <ac:spMk id="6" creationId="{1F056893-0DB4-D6A5-9C8E-B7317370C427}"/>
          </ac:spMkLst>
        </pc:spChg>
        <pc:spChg chg="add mod">
          <ac:chgData name="Brunklaus, Bernard" userId="1a8f5a69-9013-458c-8c27-293a601b67fa" providerId="ADAL" clId="{D6AE37C3-C57F-473D-98FD-165D87AAE772}" dt="2025-04-24T09:36:57.091" v="4884" actId="1035"/>
          <ac:spMkLst>
            <pc:docMk/>
            <pc:sldMk cId="1934157395" sldId="303"/>
            <ac:spMk id="7" creationId="{EDB0BA9A-1B54-8A9E-9B44-7FC0C1DDA717}"/>
          </ac:spMkLst>
        </pc:spChg>
        <pc:spChg chg="add mod">
          <ac:chgData name="Brunklaus, Bernard" userId="1a8f5a69-9013-458c-8c27-293a601b67fa" providerId="ADAL" clId="{D6AE37C3-C57F-473D-98FD-165D87AAE772}" dt="2025-04-25T06:11:02.785" v="6173" actId="20577"/>
          <ac:spMkLst>
            <pc:docMk/>
            <pc:sldMk cId="1934157395" sldId="303"/>
            <ac:spMk id="13" creationId="{BB08E781-D4DA-8214-EF07-33550AB3CC07}"/>
          </ac:spMkLst>
        </pc:spChg>
        <pc:picChg chg="add del mod">
          <ac:chgData name="Brunklaus, Bernard" userId="1a8f5a69-9013-458c-8c27-293a601b67fa" providerId="ADAL" clId="{D6AE37C3-C57F-473D-98FD-165D87AAE772}" dt="2025-04-25T08:12:25.168" v="6508" actId="478"/>
          <ac:picMkLst>
            <pc:docMk/>
            <pc:sldMk cId="1934157395" sldId="303"/>
            <ac:picMk id="5" creationId="{88F63292-45A3-44DB-0660-F33A439B1F3F}"/>
          </ac:picMkLst>
        </pc:picChg>
        <pc:picChg chg="add del mod">
          <ac:chgData name="Brunklaus, Bernard" userId="1a8f5a69-9013-458c-8c27-293a601b67fa" providerId="ADAL" clId="{D6AE37C3-C57F-473D-98FD-165D87AAE772}" dt="2025-04-24T06:48:57.768" v="3458" actId="478"/>
          <ac:picMkLst>
            <pc:docMk/>
            <pc:sldMk cId="1934157395" sldId="303"/>
            <ac:picMk id="5" creationId="{EAB4793D-B05F-79D8-2FA6-0305D7795745}"/>
          </ac:picMkLst>
        </pc:picChg>
        <pc:picChg chg="add del mod">
          <ac:chgData name="Brunklaus, Bernard" userId="1a8f5a69-9013-458c-8c27-293a601b67fa" providerId="ADAL" clId="{D6AE37C3-C57F-473D-98FD-165D87AAE772}" dt="2025-04-24T06:50:50.600" v="3461" actId="478"/>
          <ac:picMkLst>
            <pc:docMk/>
            <pc:sldMk cId="1934157395" sldId="303"/>
            <ac:picMk id="6" creationId="{C9FB438E-59F3-D605-32C4-181CC94797ED}"/>
          </ac:picMkLst>
        </pc:picChg>
        <pc:picChg chg="add mod">
          <ac:chgData name="Brunklaus, Bernard" userId="1a8f5a69-9013-458c-8c27-293a601b67fa" providerId="ADAL" clId="{D6AE37C3-C57F-473D-98FD-165D87AAE772}" dt="2025-04-24T09:28:13.568" v="4407" actId="14100"/>
          <ac:picMkLst>
            <pc:docMk/>
            <pc:sldMk cId="1934157395" sldId="303"/>
            <ac:picMk id="8" creationId="{0B35EDC3-6FB7-8F64-2D5A-FD68C2036AFC}"/>
          </ac:picMkLst>
        </pc:picChg>
        <pc:picChg chg="add mod">
          <ac:chgData name="Brunklaus, Bernard" userId="1a8f5a69-9013-458c-8c27-293a601b67fa" providerId="ADAL" clId="{D6AE37C3-C57F-473D-98FD-165D87AAE772}" dt="2025-04-24T09:28:18.944" v="4408" actId="14100"/>
          <ac:picMkLst>
            <pc:docMk/>
            <pc:sldMk cId="1934157395" sldId="303"/>
            <ac:picMk id="9" creationId="{98ADF635-57CD-D5D8-2FF4-73A15BD6158B}"/>
          </ac:picMkLst>
        </pc:picChg>
        <pc:picChg chg="add mod">
          <ac:chgData name="Brunklaus, Bernard" userId="1a8f5a69-9013-458c-8c27-293a601b67fa" providerId="ADAL" clId="{D6AE37C3-C57F-473D-98FD-165D87AAE772}" dt="2025-04-25T06:15:13.952" v="6181" actId="14100"/>
          <ac:picMkLst>
            <pc:docMk/>
            <pc:sldMk cId="1934157395" sldId="303"/>
            <ac:picMk id="10" creationId="{05A9B1A0-06E0-67A5-DE79-1EB33981B6D4}"/>
          </ac:picMkLst>
        </pc:picChg>
        <pc:picChg chg="add del mod">
          <ac:chgData name="Brunklaus, Bernard" userId="1a8f5a69-9013-458c-8c27-293a601b67fa" providerId="ADAL" clId="{D6AE37C3-C57F-473D-98FD-165D87AAE772}" dt="2025-04-24T06:51:42.285" v="3468" actId="478"/>
          <ac:picMkLst>
            <pc:docMk/>
            <pc:sldMk cId="1934157395" sldId="303"/>
            <ac:picMk id="10" creationId="{E95919DD-4A0D-8568-F773-5AA7727D2C72}"/>
          </ac:picMkLst>
        </pc:picChg>
        <pc:picChg chg="add del mod">
          <ac:chgData name="Brunklaus, Bernard" userId="1a8f5a69-9013-458c-8c27-293a601b67fa" providerId="ADAL" clId="{D6AE37C3-C57F-473D-98FD-165D87AAE772}" dt="2025-04-25T06:13:21.181" v="6174" actId="478"/>
          <ac:picMkLst>
            <pc:docMk/>
            <pc:sldMk cId="1934157395" sldId="303"/>
            <ac:picMk id="11" creationId="{ED07D895-7E72-E639-AE8E-2D6AF30CDAC0}"/>
          </ac:picMkLst>
        </pc:picChg>
        <pc:picChg chg="del">
          <ac:chgData name="Brunklaus, Bernard" userId="1a8f5a69-9013-458c-8c27-293a601b67fa" providerId="ADAL" clId="{D6AE37C3-C57F-473D-98FD-165D87AAE772}" dt="2025-04-24T06:44:14.050" v="3456" actId="478"/>
          <ac:picMkLst>
            <pc:docMk/>
            <pc:sldMk cId="1934157395" sldId="303"/>
            <ac:picMk id="12" creationId="{275FEADF-C592-C42C-F3EA-2061749EF457}"/>
          </ac:picMkLst>
        </pc:picChg>
        <pc:picChg chg="add del mod">
          <ac:chgData name="Brunklaus, Bernard" userId="1a8f5a69-9013-458c-8c27-293a601b67fa" providerId="ADAL" clId="{D6AE37C3-C57F-473D-98FD-165D87AAE772}" dt="2025-04-25T08:24:14.417" v="6558" actId="478"/>
          <ac:picMkLst>
            <pc:docMk/>
            <pc:sldMk cId="1934157395" sldId="303"/>
            <ac:picMk id="12" creationId="{E09763E2-94AB-3068-EE18-6B24AFC047EE}"/>
          </ac:picMkLst>
        </pc:picChg>
        <pc:picChg chg="add del mod">
          <ac:chgData name="Brunklaus, Bernard" userId="1a8f5a69-9013-458c-8c27-293a601b67fa" providerId="ADAL" clId="{D6AE37C3-C57F-473D-98FD-165D87AAE772}" dt="2025-04-25T08:24:41.417" v="6565" actId="478"/>
          <ac:picMkLst>
            <pc:docMk/>
            <pc:sldMk cId="1934157395" sldId="303"/>
            <ac:picMk id="14" creationId="{A31EFF7F-030E-F01B-1D61-1BD3F180920F}"/>
          </ac:picMkLst>
        </pc:picChg>
        <pc:picChg chg="add mod">
          <ac:chgData name="Brunklaus, Bernard" userId="1a8f5a69-9013-458c-8c27-293a601b67fa" providerId="ADAL" clId="{D6AE37C3-C57F-473D-98FD-165D87AAE772}" dt="2025-04-25T08:25:07.282" v="6572" actId="1036"/>
          <ac:picMkLst>
            <pc:docMk/>
            <pc:sldMk cId="1934157395" sldId="303"/>
            <ac:picMk id="15" creationId="{011D0057-8935-7328-9BA9-D41EB68FE9EF}"/>
          </ac:picMkLst>
        </pc:picChg>
      </pc:sldChg>
      <pc:sldChg chg="addSp delSp modSp add mod">
        <pc:chgData name="Brunklaus, Bernard" userId="1a8f5a69-9013-458c-8c27-293a601b67fa" providerId="ADAL" clId="{D6AE37C3-C57F-473D-98FD-165D87AAE772}" dt="2025-04-25T08:17:22.851" v="6532" actId="1038"/>
        <pc:sldMkLst>
          <pc:docMk/>
          <pc:sldMk cId="734286876" sldId="304"/>
        </pc:sldMkLst>
        <pc:spChg chg="mod">
          <ac:chgData name="Brunklaus, Bernard" userId="1a8f5a69-9013-458c-8c27-293a601b67fa" providerId="ADAL" clId="{D6AE37C3-C57F-473D-98FD-165D87AAE772}" dt="2025-04-24T11:37:13.492" v="5258" actId="20577"/>
          <ac:spMkLst>
            <pc:docMk/>
            <pc:sldMk cId="734286876" sldId="304"/>
            <ac:spMk id="2" creationId="{59A9BDE4-E945-489A-93CB-B7E0CC062006}"/>
          </ac:spMkLst>
        </pc:spChg>
        <pc:spChg chg="mod">
          <ac:chgData name="Brunklaus, Bernard" userId="1a8f5a69-9013-458c-8c27-293a601b67fa" providerId="ADAL" clId="{D6AE37C3-C57F-473D-98FD-165D87AAE772}" dt="2025-04-25T08:17:22.851" v="6532" actId="1038"/>
          <ac:spMkLst>
            <pc:docMk/>
            <pc:sldMk cId="734286876" sldId="304"/>
            <ac:spMk id="8" creationId="{B050766C-D2B8-4EA6-BD97-F9D1CF36B93D}"/>
          </ac:spMkLst>
        </pc:spChg>
        <pc:spChg chg="del">
          <ac:chgData name="Brunklaus, Bernard" userId="1a8f5a69-9013-458c-8c27-293a601b67fa" providerId="ADAL" clId="{D6AE37C3-C57F-473D-98FD-165D87AAE772}" dt="2025-04-24T11:52:01.632" v="5273" actId="478"/>
          <ac:spMkLst>
            <pc:docMk/>
            <pc:sldMk cId="734286876" sldId="304"/>
            <ac:spMk id="9" creationId="{7EFF4B0E-4A5A-8E4D-AED4-CC6B0E26C1B1}"/>
          </ac:spMkLst>
        </pc:spChg>
        <pc:spChg chg="del mod">
          <ac:chgData name="Brunklaus, Bernard" userId="1a8f5a69-9013-458c-8c27-293a601b67fa" providerId="ADAL" clId="{D6AE37C3-C57F-473D-98FD-165D87AAE772}" dt="2025-04-24T11:52:06.130" v="5278" actId="478"/>
          <ac:spMkLst>
            <pc:docMk/>
            <pc:sldMk cId="734286876" sldId="304"/>
            <ac:spMk id="10" creationId="{E124E1DF-C0CB-1E45-BFFC-F89F46738271}"/>
          </ac:spMkLst>
        </pc:spChg>
        <pc:spChg chg="del">
          <ac:chgData name="Brunklaus, Bernard" userId="1a8f5a69-9013-458c-8c27-293a601b67fa" providerId="ADAL" clId="{D6AE37C3-C57F-473D-98FD-165D87AAE772}" dt="2025-04-24T11:52:04.913" v="5277" actId="478"/>
          <ac:spMkLst>
            <pc:docMk/>
            <pc:sldMk cId="734286876" sldId="304"/>
            <ac:spMk id="11" creationId="{900369D5-0418-F6DC-3916-B914F2420FC4}"/>
          </ac:spMkLst>
        </pc:spChg>
        <pc:spChg chg="mod">
          <ac:chgData name="Brunklaus, Bernard" userId="1a8f5a69-9013-458c-8c27-293a601b67fa" providerId="ADAL" clId="{D6AE37C3-C57F-473D-98FD-165D87AAE772}" dt="2025-04-24T11:55:04.404" v="5335" actId="14100"/>
          <ac:spMkLst>
            <pc:docMk/>
            <pc:sldMk cId="734286876" sldId="304"/>
            <ac:spMk id="15" creationId="{23BA04EA-A106-6141-4BD7-60B226E5D117}"/>
          </ac:spMkLst>
        </pc:spChg>
        <pc:spChg chg="mod">
          <ac:chgData name="Brunklaus, Bernard" userId="1a8f5a69-9013-458c-8c27-293a601b67fa" providerId="ADAL" clId="{D6AE37C3-C57F-473D-98FD-165D87AAE772}" dt="2025-04-24T11:53:52.812" v="5320" actId="14100"/>
          <ac:spMkLst>
            <pc:docMk/>
            <pc:sldMk cId="734286876" sldId="304"/>
            <ac:spMk id="17" creationId="{651C2627-C6FE-E519-D8DF-6983FE687F91}"/>
          </ac:spMkLst>
        </pc:spChg>
        <pc:spChg chg="add mod">
          <ac:chgData name="Brunklaus, Bernard" userId="1a8f5a69-9013-458c-8c27-293a601b67fa" providerId="ADAL" clId="{D6AE37C3-C57F-473D-98FD-165D87AAE772}" dt="2025-04-24T11:54:34.014" v="5332" actId="1076"/>
          <ac:spMkLst>
            <pc:docMk/>
            <pc:sldMk cId="734286876" sldId="304"/>
            <ac:spMk id="24" creationId="{CCA0CAA0-2430-8A68-C933-162E54BF3FD9}"/>
          </ac:spMkLst>
        </pc:spChg>
        <pc:spChg chg="add mod">
          <ac:chgData name="Brunklaus, Bernard" userId="1a8f5a69-9013-458c-8c27-293a601b67fa" providerId="ADAL" clId="{D6AE37C3-C57F-473D-98FD-165D87AAE772}" dt="2025-04-24T11:54:38.455" v="5333" actId="1076"/>
          <ac:spMkLst>
            <pc:docMk/>
            <pc:sldMk cId="734286876" sldId="304"/>
            <ac:spMk id="25" creationId="{ECA7B779-C203-5408-5BED-43D32B57794C}"/>
          </ac:spMkLst>
        </pc:spChg>
        <pc:spChg chg="del">
          <ac:chgData name="Brunklaus, Bernard" userId="1a8f5a69-9013-458c-8c27-293a601b67fa" providerId="ADAL" clId="{D6AE37C3-C57F-473D-98FD-165D87AAE772}" dt="2025-04-24T11:37:27.345" v="5261" actId="478"/>
          <ac:spMkLst>
            <pc:docMk/>
            <pc:sldMk cId="734286876" sldId="304"/>
            <ac:spMk id="28" creationId="{5253D97C-5940-DE77-FAF7-D0BF0480D352}"/>
          </ac:spMkLst>
        </pc:spChg>
        <pc:spChg chg="del">
          <ac:chgData name="Brunklaus, Bernard" userId="1a8f5a69-9013-458c-8c27-293a601b67fa" providerId="ADAL" clId="{D6AE37C3-C57F-473D-98FD-165D87AAE772}" dt="2025-04-24T11:37:25.996" v="5260" actId="478"/>
          <ac:spMkLst>
            <pc:docMk/>
            <pc:sldMk cId="734286876" sldId="304"/>
            <ac:spMk id="30" creationId="{5065462A-949D-9235-6749-3C0177714F3D}"/>
          </ac:spMkLst>
        </pc:spChg>
        <pc:picChg chg="del">
          <ac:chgData name="Brunklaus, Bernard" userId="1a8f5a69-9013-458c-8c27-293a601b67fa" providerId="ADAL" clId="{D6AE37C3-C57F-473D-98FD-165D87AAE772}" dt="2025-04-24T11:52:00.603" v="5272" actId="478"/>
          <ac:picMkLst>
            <pc:docMk/>
            <pc:sldMk cId="734286876" sldId="304"/>
            <ac:picMk id="5" creationId="{E760D377-7003-168C-A4DC-1B6D37493DF3}"/>
          </ac:picMkLst>
        </pc:picChg>
        <pc:picChg chg="del">
          <ac:chgData name="Brunklaus, Bernard" userId="1a8f5a69-9013-458c-8c27-293a601b67fa" providerId="ADAL" clId="{D6AE37C3-C57F-473D-98FD-165D87AAE772}" dt="2025-04-24T11:52:02.306" v="5274" actId="478"/>
          <ac:picMkLst>
            <pc:docMk/>
            <pc:sldMk cId="734286876" sldId="304"/>
            <ac:picMk id="6" creationId="{6126E461-756D-DD20-21F0-723B63EC0E20}"/>
          </ac:picMkLst>
        </pc:picChg>
        <pc:picChg chg="del">
          <ac:chgData name="Brunklaus, Bernard" userId="1a8f5a69-9013-458c-8c27-293a601b67fa" providerId="ADAL" clId="{D6AE37C3-C57F-473D-98FD-165D87AAE772}" dt="2025-04-24T11:52:04.112" v="5276" actId="478"/>
          <ac:picMkLst>
            <pc:docMk/>
            <pc:sldMk cId="734286876" sldId="304"/>
            <ac:picMk id="12" creationId="{78362DDA-2500-2914-00BE-70D683B8F48B}"/>
          </ac:picMkLst>
        </pc:picChg>
        <pc:picChg chg="add mod ord">
          <ac:chgData name="Brunklaus, Bernard" userId="1a8f5a69-9013-458c-8c27-293a601b67fa" providerId="ADAL" clId="{D6AE37C3-C57F-473D-98FD-165D87AAE772}" dt="2025-04-24T12:00:35.837" v="5394" actId="692"/>
          <ac:picMkLst>
            <pc:docMk/>
            <pc:sldMk cId="734286876" sldId="304"/>
            <ac:picMk id="13" creationId="{49AB6569-B468-FE0E-32EA-5B4E77490F3D}"/>
          </ac:picMkLst>
        </pc:picChg>
        <pc:picChg chg="del">
          <ac:chgData name="Brunklaus, Bernard" userId="1a8f5a69-9013-458c-8c27-293a601b67fa" providerId="ADAL" clId="{D6AE37C3-C57F-473D-98FD-165D87AAE772}" dt="2025-04-24T11:37:17.725" v="5259" actId="478"/>
          <ac:picMkLst>
            <pc:docMk/>
            <pc:sldMk cId="734286876" sldId="304"/>
            <ac:picMk id="14" creationId="{4F5218B6-3DC5-48FA-CFD9-55CADD72BA62}"/>
          </ac:picMkLst>
        </pc:picChg>
        <pc:picChg chg="add mod ord">
          <ac:chgData name="Brunklaus, Bernard" userId="1a8f5a69-9013-458c-8c27-293a601b67fa" providerId="ADAL" clId="{D6AE37C3-C57F-473D-98FD-165D87AAE772}" dt="2025-04-24T12:00:39.712" v="5395" actId="692"/>
          <ac:picMkLst>
            <pc:docMk/>
            <pc:sldMk cId="734286876" sldId="304"/>
            <ac:picMk id="19" creationId="{9BC218C6-2574-AD46-07CA-AC6BBFC56F1E}"/>
          </ac:picMkLst>
        </pc:picChg>
        <pc:cxnChg chg="mod">
          <ac:chgData name="Brunklaus, Bernard" userId="1a8f5a69-9013-458c-8c27-293a601b67fa" providerId="ADAL" clId="{D6AE37C3-C57F-473D-98FD-165D87AAE772}" dt="2025-04-24T11:55:04.404" v="5335" actId="14100"/>
          <ac:cxnSpMkLst>
            <pc:docMk/>
            <pc:sldMk cId="734286876" sldId="304"/>
            <ac:cxnSpMk id="16" creationId="{90EF6C8E-AB0A-6230-33E0-9C33674472FA}"/>
          </ac:cxnSpMkLst>
        </pc:cxnChg>
        <pc:cxnChg chg="del">
          <ac:chgData name="Brunklaus, Bernard" userId="1a8f5a69-9013-458c-8c27-293a601b67fa" providerId="ADAL" clId="{D6AE37C3-C57F-473D-98FD-165D87AAE772}" dt="2025-04-24T11:37:28.425" v="5262" actId="478"/>
          <ac:cxnSpMkLst>
            <pc:docMk/>
            <pc:sldMk cId="734286876" sldId="304"/>
            <ac:cxnSpMk id="29" creationId="{6BA14548-CA89-53FC-07C9-5625D97D0363}"/>
          </ac:cxnSpMkLst>
        </pc:cxnChg>
      </pc:sldChg>
      <pc:sldChg chg="addSp delSp modSp add mod">
        <pc:chgData name="Brunklaus, Bernard" userId="1a8f5a69-9013-458c-8c27-293a601b67fa" providerId="ADAL" clId="{D6AE37C3-C57F-473D-98FD-165D87AAE772}" dt="2025-04-25T08:18:25.035" v="6533" actId="20577"/>
        <pc:sldMkLst>
          <pc:docMk/>
          <pc:sldMk cId="293483677" sldId="305"/>
        </pc:sldMkLst>
        <pc:spChg chg="mod">
          <ac:chgData name="Brunklaus, Bernard" userId="1a8f5a69-9013-458c-8c27-293a601b67fa" providerId="ADAL" clId="{D6AE37C3-C57F-473D-98FD-165D87AAE772}" dt="2025-04-24T12:01:05.212" v="5400" actId="20577"/>
          <ac:spMkLst>
            <pc:docMk/>
            <pc:sldMk cId="293483677" sldId="305"/>
            <ac:spMk id="2" creationId="{59A9BDE4-E945-489A-93CB-B7E0CC062006}"/>
          </ac:spMkLst>
        </pc:spChg>
        <pc:spChg chg="mod">
          <ac:chgData name="Brunklaus, Bernard" userId="1a8f5a69-9013-458c-8c27-293a601b67fa" providerId="ADAL" clId="{D6AE37C3-C57F-473D-98FD-165D87AAE772}" dt="2025-04-25T08:18:25.035" v="6533" actId="20577"/>
          <ac:spMkLst>
            <pc:docMk/>
            <pc:sldMk cId="293483677" sldId="305"/>
            <ac:spMk id="8" creationId="{97D370B9-AB70-44C7-9122-13F6B6A2A24E}"/>
          </ac:spMkLst>
        </pc:spChg>
        <pc:picChg chg="del">
          <ac:chgData name="Brunklaus, Bernard" userId="1a8f5a69-9013-458c-8c27-293a601b67fa" providerId="ADAL" clId="{D6AE37C3-C57F-473D-98FD-165D87AAE772}" dt="2025-04-24T12:00:59.859" v="5396" actId="478"/>
          <ac:picMkLst>
            <pc:docMk/>
            <pc:sldMk cId="293483677" sldId="305"/>
            <ac:picMk id="6" creationId="{6AA39933-9DE0-6658-B525-14CB9D77570C}"/>
          </ac:picMkLst>
        </pc:picChg>
        <pc:picChg chg="add mod ord">
          <ac:chgData name="Brunklaus, Bernard" userId="1a8f5a69-9013-458c-8c27-293a601b67fa" providerId="ADAL" clId="{D6AE37C3-C57F-473D-98FD-165D87AAE772}" dt="2025-04-24T12:06:49.959" v="5422" actId="167"/>
          <ac:picMkLst>
            <pc:docMk/>
            <pc:sldMk cId="293483677" sldId="305"/>
            <ac:picMk id="7" creationId="{F22CC4EC-9308-82F4-1F49-9F8D0BEEBCCC}"/>
          </ac:picMkLst>
        </pc:picChg>
      </pc:sldChg>
      <pc:sldChg chg="addSp delSp modSp add mod">
        <pc:chgData name="Brunklaus, Bernard" userId="1a8f5a69-9013-458c-8c27-293a601b67fa" providerId="ADAL" clId="{D6AE37C3-C57F-473D-98FD-165D87AAE772}" dt="2025-04-25T06:29:28.162" v="6374" actId="20577"/>
        <pc:sldMkLst>
          <pc:docMk/>
          <pc:sldMk cId="872316487" sldId="306"/>
        </pc:sldMkLst>
        <pc:spChg chg="mod">
          <ac:chgData name="Brunklaus, Bernard" userId="1a8f5a69-9013-458c-8c27-293a601b67fa" providerId="ADAL" clId="{D6AE37C3-C57F-473D-98FD-165D87AAE772}" dt="2025-04-25T06:22:12.230" v="6347" actId="20577"/>
          <ac:spMkLst>
            <pc:docMk/>
            <pc:sldMk cId="872316487" sldId="306"/>
            <ac:spMk id="2" creationId="{0FCA9EAA-256D-4108-8039-EFD4B47222C5}"/>
          </ac:spMkLst>
        </pc:spChg>
        <pc:spChg chg="mod">
          <ac:chgData name="Brunklaus, Bernard" userId="1a8f5a69-9013-458c-8c27-293a601b67fa" providerId="ADAL" clId="{D6AE37C3-C57F-473D-98FD-165D87AAE772}" dt="2025-04-25T06:29:28.162" v="6374" actId="20577"/>
          <ac:spMkLst>
            <pc:docMk/>
            <pc:sldMk cId="872316487" sldId="306"/>
            <ac:spMk id="8" creationId="{81CD1224-13BB-4DE1-B1B4-4E438E880AE3}"/>
          </ac:spMkLst>
        </pc:spChg>
        <pc:spChg chg="mod">
          <ac:chgData name="Brunklaus, Bernard" userId="1a8f5a69-9013-458c-8c27-293a601b67fa" providerId="ADAL" clId="{D6AE37C3-C57F-473D-98FD-165D87AAE772}" dt="2025-04-24T12:51:46.781" v="5943" actId="1035"/>
          <ac:spMkLst>
            <pc:docMk/>
            <pc:sldMk cId="872316487" sldId="306"/>
            <ac:spMk id="12" creationId="{CF7B767D-407D-4F94-823E-86733AE0F530}"/>
          </ac:spMkLst>
        </pc:spChg>
        <pc:spChg chg="mod">
          <ac:chgData name="Brunklaus, Bernard" userId="1a8f5a69-9013-458c-8c27-293a601b67fa" providerId="ADAL" clId="{D6AE37C3-C57F-473D-98FD-165D87AAE772}" dt="2025-04-24T12:51:57.833" v="5944" actId="14100"/>
          <ac:spMkLst>
            <pc:docMk/>
            <pc:sldMk cId="872316487" sldId="306"/>
            <ac:spMk id="13" creationId="{B7CB5D48-673A-B43F-9A95-7FDA9BC355F6}"/>
          </ac:spMkLst>
        </pc:spChg>
        <pc:picChg chg="del">
          <ac:chgData name="Brunklaus, Bernard" userId="1a8f5a69-9013-458c-8c27-293a601b67fa" providerId="ADAL" clId="{D6AE37C3-C57F-473D-98FD-165D87AAE772}" dt="2025-04-24T12:18:03.083" v="5718" actId="478"/>
          <ac:picMkLst>
            <pc:docMk/>
            <pc:sldMk cId="872316487" sldId="306"/>
            <ac:picMk id="5" creationId="{05B71187-1DEA-9F45-9E7D-12EC394F06B7}"/>
          </ac:picMkLst>
        </pc:picChg>
        <pc:picChg chg="add mod modCrop">
          <ac:chgData name="Brunklaus, Bernard" userId="1a8f5a69-9013-458c-8c27-293a601b67fa" providerId="ADAL" clId="{D6AE37C3-C57F-473D-98FD-165D87AAE772}" dt="2025-04-25T05:52:18.932" v="6126" actId="1037"/>
          <ac:picMkLst>
            <pc:docMk/>
            <pc:sldMk cId="872316487" sldId="306"/>
            <ac:picMk id="5" creationId="{A0346CA1-9578-BB92-40E4-F4F372547848}"/>
          </ac:picMkLst>
        </pc:picChg>
        <pc:picChg chg="add del mod modCrop">
          <ac:chgData name="Brunklaus, Bernard" userId="1a8f5a69-9013-458c-8c27-293a601b67fa" providerId="ADAL" clId="{D6AE37C3-C57F-473D-98FD-165D87AAE772}" dt="2025-04-24T12:29:17.439" v="5727" actId="478"/>
          <ac:picMkLst>
            <pc:docMk/>
            <pc:sldMk cId="872316487" sldId="306"/>
            <ac:picMk id="6" creationId="{4D257521-ACE0-A927-9115-9D2E2F12401F}"/>
          </ac:picMkLst>
        </pc:picChg>
        <pc:picChg chg="add del mod modCrop">
          <ac:chgData name="Brunklaus, Bernard" userId="1a8f5a69-9013-458c-8c27-293a601b67fa" providerId="ADAL" clId="{D6AE37C3-C57F-473D-98FD-165D87AAE772}" dt="2025-04-25T05:51:25.477" v="6098" actId="478"/>
          <ac:picMkLst>
            <pc:docMk/>
            <pc:sldMk cId="872316487" sldId="306"/>
            <ac:picMk id="7" creationId="{FA7C5DED-694F-A2E6-8DCE-77538E8D0AAE}"/>
          </ac:picMkLst>
        </pc:picChg>
        <pc:picChg chg="del">
          <ac:chgData name="Brunklaus, Bernard" userId="1a8f5a69-9013-458c-8c27-293a601b67fa" providerId="ADAL" clId="{D6AE37C3-C57F-473D-98FD-165D87AAE772}" dt="2025-04-24T12:40:44.831" v="5838" actId="478"/>
          <ac:picMkLst>
            <pc:docMk/>
            <pc:sldMk cId="872316487" sldId="306"/>
            <ac:picMk id="9" creationId="{665E1A96-7D67-6425-2977-20BA6217BB1C}"/>
          </ac:picMkLst>
        </pc:picChg>
        <pc:picChg chg="del">
          <ac:chgData name="Brunklaus, Bernard" userId="1a8f5a69-9013-458c-8c27-293a601b67fa" providerId="ADAL" clId="{D6AE37C3-C57F-473D-98FD-165D87AAE772}" dt="2025-04-24T12:40:45.619" v="5839" actId="478"/>
          <ac:picMkLst>
            <pc:docMk/>
            <pc:sldMk cId="872316487" sldId="306"/>
            <ac:picMk id="11" creationId="{26DFAE3B-C688-DD85-D536-154BDEBB29A8}"/>
          </ac:picMkLst>
        </pc:picChg>
        <pc:picChg chg="add del mod ord">
          <ac:chgData name="Brunklaus, Bernard" userId="1a8f5a69-9013-458c-8c27-293a601b67fa" providerId="ADAL" clId="{D6AE37C3-C57F-473D-98FD-165D87AAE772}" dt="2025-04-24T12:51:19.935" v="5926" actId="478"/>
          <ac:picMkLst>
            <pc:docMk/>
            <pc:sldMk cId="872316487" sldId="306"/>
            <ac:picMk id="14" creationId="{43F8210A-1128-5534-F3D3-CAAE9112B430}"/>
          </ac:picMkLst>
        </pc:picChg>
        <pc:picChg chg="add mod">
          <ac:chgData name="Brunklaus, Bernard" userId="1a8f5a69-9013-458c-8c27-293a601b67fa" providerId="ADAL" clId="{D6AE37C3-C57F-473D-98FD-165D87AAE772}" dt="2025-04-24T12:48:21.396" v="5907" actId="1076"/>
          <ac:picMkLst>
            <pc:docMk/>
            <pc:sldMk cId="872316487" sldId="306"/>
            <ac:picMk id="16" creationId="{3D856767-FB23-E75C-9037-6C2E43FB3492}"/>
          </ac:picMkLst>
        </pc:picChg>
        <pc:picChg chg="add mod modCrop">
          <ac:chgData name="Brunklaus, Bernard" userId="1a8f5a69-9013-458c-8c27-293a601b67fa" providerId="ADAL" clId="{D6AE37C3-C57F-473D-98FD-165D87AAE772}" dt="2025-04-24T12:51:41.456" v="5930" actId="14100"/>
          <ac:picMkLst>
            <pc:docMk/>
            <pc:sldMk cId="872316487" sldId="306"/>
            <ac:picMk id="18" creationId="{6808ED9B-8C98-7E99-C723-E7DE0791E84A}"/>
          </ac:picMkLst>
        </pc:picChg>
      </pc:sldChg>
      <pc:sldChg chg="addSp delSp modSp add mod">
        <pc:chgData name="Brunklaus, Bernard" userId="1a8f5a69-9013-458c-8c27-293a601b67fa" providerId="ADAL" clId="{D6AE37C3-C57F-473D-98FD-165D87AAE772}" dt="2025-04-25T08:21:22.237" v="6545" actId="20577"/>
        <pc:sldMkLst>
          <pc:docMk/>
          <pc:sldMk cId="1695891584" sldId="307"/>
        </pc:sldMkLst>
        <pc:spChg chg="mod">
          <ac:chgData name="Brunklaus, Bernard" userId="1a8f5a69-9013-458c-8c27-293a601b67fa" providerId="ADAL" clId="{D6AE37C3-C57F-473D-98FD-165D87AAE772}" dt="2025-04-24T12:53:02.344" v="5955" actId="20577"/>
          <ac:spMkLst>
            <pc:docMk/>
            <pc:sldMk cId="1695891584" sldId="307"/>
            <ac:spMk id="2" creationId="{0FCA9EAA-256D-4108-8039-EFD4B47222C5}"/>
          </ac:spMkLst>
        </pc:spChg>
        <pc:spChg chg="mod">
          <ac:chgData name="Brunklaus, Bernard" userId="1a8f5a69-9013-458c-8c27-293a601b67fa" providerId="ADAL" clId="{D6AE37C3-C57F-473D-98FD-165D87AAE772}" dt="2025-04-25T08:21:22.237" v="6545" actId="20577"/>
          <ac:spMkLst>
            <pc:docMk/>
            <pc:sldMk cId="1695891584" sldId="307"/>
            <ac:spMk id="10" creationId="{910AD3F4-0D03-8D7C-8FDC-D32B2513102C}"/>
          </ac:spMkLst>
        </pc:spChg>
        <pc:picChg chg="del">
          <ac:chgData name="Brunklaus, Bernard" userId="1a8f5a69-9013-458c-8c27-293a601b67fa" providerId="ADAL" clId="{D6AE37C3-C57F-473D-98FD-165D87AAE772}" dt="2025-04-24T12:53:13.337" v="5956" actId="478"/>
          <ac:picMkLst>
            <pc:docMk/>
            <pc:sldMk cId="1695891584" sldId="307"/>
            <ac:picMk id="5" creationId="{9800C656-4B9F-39E8-FD1B-556668B40A90}"/>
          </ac:picMkLst>
        </pc:picChg>
        <pc:picChg chg="del">
          <ac:chgData name="Brunklaus, Bernard" userId="1a8f5a69-9013-458c-8c27-293a601b67fa" providerId="ADAL" clId="{D6AE37C3-C57F-473D-98FD-165D87AAE772}" dt="2025-04-24T12:53:16.038" v="5959" actId="478"/>
          <ac:picMkLst>
            <pc:docMk/>
            <pc:sldMk cId="1695891584" sldId="307"/>
            <ac:picMk id="7" creationId="{A79831DF-797D-F10B-97FA-BF10C1E59D71}"/>
          </ac:picMkLst>
        </pc:picChg>
        <pc:picChg chg="del">
          <ac:chgData name="Brunklaus, Bernard" userId="1a8f5a69-9013-458c-8c27-293a601b67fa" providerId="ADAL" clId="{D6AE37C3-C57F-473D-98FD-165D87AAE772}" dt="2025-04-24T12:53:15.116" v="5958" actId="478"/>
          <ac:picMkLst>
            <pc:docMk/>
            <pc:sldMk cId="1695891584" sldId="307"/>
            <ac:picMk id="8" creationId="{2FCCC6D5-9D9D-E53E-A2C6-D19F558CA72A}"/>
          </ac:picMkLst>
        </pc:picChg>
        <pc:picChg chg="del">
          <ac:chgData name="Brunklaus, Bernard" userId="1a8f5a69-9013-458c-8c27-293a601b67fa" providerId="ADAL" clId="{D6AE37C3-C57F-473D-98FD-165D87AAE772}" dt="2025-04-24T12:53:17.375" v="5960" actId="478"/>
          <ac:picMkLst>
            <pc:docMk/>
            <pc:sldMk cId="1695891584" sldId="307"/>
            <ac:picMk id="9" creationId="{3054856E-4D0D-1DB2-CC0A-12CBF1D79B09}"/>
          </ac:picMkLst>
        </pc:picChg>
        <pc:picChg chg="del">
          <ac:chgData name="Brunklaus, Bernard" userId="1a8f5a69-9013-458c-8c27-293a601b67fa" providerId="ADAL" clId="{D6AE37C3-C57F-473D-98FD-165D87AAE772}" dt="2025-04-24T12:53:14.226" v="5957" actId="478"/>
          <ac:picMkLst>
            <pc:docMk/>
            <pc:sldMk cId="1695891584" sldId="307"/>
            <ac:picMk id="12" creationId="{275FEADF-C592-C42C-F3EA-2061749EF457}"/>
          </ac:picMkLst>
        </pc:picChg>
        <pc:picChg chg="add mod">
          <ac:chgData name="Brunklaus, Bernard" userId="1a8f5a69-9013-458c-8c27-293a601b67fa" providerId="ADAL" clId="{D6AE37C3-C57F-473D-98FD-165D87AAE772}" dt="2025-04-25T06:19:21.879" v="6279" actId="1037"/>
          <ac:picMkLst>
            <pc:docMk/>
            <pc:sldMk cId="1695891584" sldId="307"/>
            <ac:picMk id="13" creationId="{43060D70-8ECA-AE04-C8DF-3C0E08570108}"/>
          </ac:picMkLst>
        </pc:picChg>
        <pc:picChg chg="add mod">
          <ac:chgData name="Brunklaus, Bernard" userId="1a8f5a69-9013-458c-8c27-293a601b67fa" providerId="ADAL" clId="{D6AE37C3-C57F-473D-98FD-165D87AAE772}" dt="2025-04-25T06:19:21.879" v="6279" actId="1037"/>
          <ac:picMkLst>
            <pc:docMk/>
            <pc:sldMk cId="1695891584" sldId="307"/>
            <ac:picMk id="14" creationId="{A8EAEBEB-4C5E-AF3D-F2BF-F203F17C3878}"/>
          </ac:picMkLst>
        </pc:picChg>
        <pc:picChg chg="add mod">
          <ac:chgData name="Brunklaus, Bernard" userId="1a8f5a69-9013-458c-8c27-293a601b67fa" providerId="ADAL" clId="{D6AE37C3-C57F-473D-98FD-165D87AAE772}" dt="2025-04-25T06:20:49.125" v="6327" actId="1036"/>
          <ac:picMkLst>
            <pc:docMk/>
            <pc:sldMk cId="1695891584" sldId="307"/>
            <ac:picMk id="15" creationId="{A37D8CB5-4222-6C7B-0D27-BD73B5D4B121}"/>
          </ac:picMkLst>
        </pc:picChg>
        <pc:picChg chg="add mod">
          <ac:chgData name="Brunklaus, Bernard" userId="1a8f5a69-9013-458c-8c27-293a601b67fa" providerId="ADAL" clId="{D6AE37C3-C57F-473D-98FD-165D87AAE772}" dt="2025-04-25T06:20:50.963" v="6328" actId="1036"/>
          <ac:picMkLst>
            <pc:docMk/>
            <pc:sldMk cId="1695891584" sldId="307"/>
            <ac:picMk id="16" creationId="{C4396255-6D37-A5BF-C103-6099AD815911}"/>
          </ac:picMkLst>
        </pc:picChg>
      </pc:sldChg>
      <pc:sldChg chg="addSp delSp modSp add mod">
        <pc:chgData name="Brunklaus, Bernard" userId="1a8f5a69-9013-458c-8c27-293a601b67fa" providerId="ADAL" clId="{D6AE37C3-C57F-473D-98FD-165D87AAE772}" dt="2025-04-25T06:21:50.864" v="6343" actId="1036"/>
        <pc:sldMkLst>
          <pc:docMk/>
          <pc:sldMk cId="4220521949" sldId="308"/>
        </pc:sldMkLst>
        <pc:spChg chg="mod">
          <ac:chgData name="Brunklaus, Bernard" userId="1a8f5a69-9013-458c-8c27-293a601b67fa" providerId="ADAL" clId="{D6AE37C3-C57F-473D-98FD-165D87AAE772}" dt="2025-04-25T06:17:34.055" v="6218" actId="255"/>
          <ac:spMkLst>
            <pc:docMk/>
            <pc:sldMk cId="4220521949" sldId="308"/>
            <ac:spMk id="2" creationId="{0FCA9EAA-256D-4108-8039-EFD4B47222C5}"/>
          </ac:spMkLst>
        </pc:spChg>
        <pc:spChg chg="mod">
          <ac:chgData name="Brunklaus, Bernard" userId="1a8f5a69-9013-458c-8c27-293a601b67fa" providerId="ADAL" clId="{D6AE37C3-C57F-473D-98FD-165D87AAE772}" dt="2025-04-25T06:10:56.158" v="6172" actId="20577"/>
          <ac:spMkLst>
            <pc:docMk/>
            <pc:sldMk cId="4220521949" sldId="308"/>
            <ac:spMk id="13" creationId="{BB08E781-D4DA-8214-EF07-33550AB3CC07}"/>
          </ac:spMkLst>
        </pc:spChg>
        <pc:picChg chg="add mod">
          <ac:chgData name="Brunklaus, Bernard" userId="1a8f5a69-9013-458c-8c27-293a601b67fa" providerId="ADAL" clId="{D6AE37C3-C57F-473D-98FD-165D87AAE772}" dt="2025-04-25T06:21:48.657" v="6342" actId="1035"/>
          <ac:picMkLst>
            <pc:docMk/>
            <pc:sldMk cId="4220521949" sldId="308"/>
            <ac:picMk id="5" creationId="{3667EB7C-1C04-8BBD-FA23-0C6B370F98D4}"/>
          </ac:picMkLst>
        </pc:picChg>
        <pc:picChg chg="add del mod">
          <ac:chgData name="Brunklaus, Bernard" userId="1a8f5a69-9013-458c-8c27-293a601b67fa" providerId="ADAL" clId="{D6AE37C3-C57F-473D-98FD-165D87AAE772}" dt="2025-04-24T12:58:43.387" v="5982" actId="478"/>
          <ac:picMkLst>
            <pc:docMk/>
            <pc:sldMk cId="4220521949" sldId="308"/>
            <ac:picMk id="6" creationId="{95F5AC80-0350-112E-F133-0DF5CEE8722B}"/>
          </ac:picMkLst>
        </pc:picChg>
        <pc:picChg chg="del">
          <ac:chgData name="Brunklaus, Bernard" userId="1a8f5a69-9013-458c-8c27-293a601b67fa" providerId="ADAL" clId="{D6AE37C3-C57F-473D-98FD-165D87AAE772}" dt="2025-04-24T12:56:54.492" v="5976" actId="478"/>
          <ac:picMkLst>
            <pc:docMk/>
            <pc:sldMk cId="4220521949" sldId="308"/>
            <ac:picMk id="8" creationId="{0B35EDC3-6FB7-8F64-2D5A-FD68C2036AFC}"/>
          </ac:picMkLst>
        </pc:picChg>
        <pc:picChg chg="add mod">
          <ac:chgData name="Brunklaus, Bernard" userId="1a8f5a69-9013-458c-8c27-293a601b67fa" providerId="ADAL" clId="{D6AE37C3-C57F-473D-98FD-165D87AAE772}" dt="2025-04-25T06:21:50.864" v="6343" actId="1036"/>
          <ac:picMkLst>
            <pc:docMk/>
            <pc:sldMk cId="4220521949" sldId="308"/>
            <ac:picMk id="8" creationId="{9B6C27C4-8F2C-9618-40D8-749D76B181C4}"/>
          </ac:picMkLst>
        </pc:picChg>
        <pc:picChg chg="del">
          <ac:chgData name="Brunklaus, Bernard" userId="1a8f5a69-9013-458c-8c27-293a601b67fa" providerId="ADAL" clId="{D6AE37C3-C57F-473D-98FD-165D87AAE772}" dt="2025-04-24T12:56:57.420" v="5977" actId="478"/>
          <ac:picMkLst>
            <pc:docMk/>
            <pc:sldMk cId="4220521949" sldId="308"/>
            <ac:picMk id="9" creationId="{98ADF635-57CD-D5D8-2FF4-73A15BD6158B}"/>
          </ac:picMkLst>
        </pc:picChg>
        <pc:picChg chg="del">
          <ac:chgData name="Brunklaus, Bernard" userId="1a8f5a69-9013-458c-8c27-293a601b67fa" providerId="ADAL" clId="{D6AE37C3-C57F-473D-98FD-165D87AAE772}" dt="2025-04-24T12:56:59.086" v="5978" actId="478"/>
          <ac:picMkLst>
            <pc:docMk/>
            <pc:sldMk cId="4220521949" sldId="308"/>
            <ac:picMk id="11" creationId="{ED07D895-7E72-E639-AE8E-2D6AF30CDAC0}"/>
          </ac:picMkLst>
        </pc:picChg>
        <pc:picChg chg="add mod">
          <ac:chgData name="Brunklaus, Bernard" userId="1a8f5a69-9013-458c-8c27-293a601b67fa" providerId="ADAL" clId="{D6AE37C3-C57F-473D-98FD-165D87AAE772}" dt="2025-04-25T06:18:58.087" v="6272" actId="1037"/>
          <ac:picMkLst>
            <pc:docMk/>
            <pc:sldMk cId="4220521949" sldId="308"/>
            <ac:picMk id="12" creationId="{283277D5-1A7B-07DE-C2BB-7420EC46CD94}"/>
          </ac:picMkLst>
        </pc:picChg>
        <pc:picChg chg="add mod">
          <ac:chgData name="Brunklaus, Bernard" userId="1a8f5a69-9013-458c-8c27-293a601b67fa" providerId="ADAL" clId="{D6AE37C3-C57F-473D-98FD-165D87AAE772}" dt="2025-04-25T06:18:58.087" v="6272" actId="1037"/>
          <ac:picMkLst>
            <pc:docMk/>
            <pc:sldMk cId="4220521949" sldId="308"/>
            <ac:picMk id="14" creationId="{D559784C-2D24-4223-A52F-66AED5D20A44}"/>
          </ac:picMkLst>
        </pc:picChg>
        <pc:picChg chg="add del mod">
          <ac:chgData name="Brunklaus, Bernard" userId="1a8f5a69-9013-458c-8c27-293a601b67fa" providerId="ADAL" clId="{D6AE37C3-C57F-473D-98FD-165D87AAE772}" dt="2025-04-25T05:36:32.357" v="5994" actId="478"/>
          <ac:picMkLst>
            <pc:docMk/>
            <pc:sldMk cId="4220521949" sldId="308"/>
            <ac:picMk id="15" creationId="{2BE10826-A884-E0B1-4DFC-6CD82CF28126}"/>
          </ac:picMkLst>
        </pc:picChg>
      </pc:sldChg>
      <pc:sldMasterChg chg="addSp delSp modSp mod">
        <pc:chgData name="Brunklaus, Bernard" userId="1a8f5a69-9013-458c-8c27-293a601b67fa" providerId="ADAL" clId="{D6AE37C3-C57F-473D-98FD-165D87AAE772}" dt="2025-04-23T11:53:16.101" v="116" actId="14100"/>
        <pc:sldMasterMkLst>
          <pc:docMk/>
          <pc:sldMasterMk cId="3364052124" sldId="2147483648"/>
        </pc:sldMasterMkLst>
        <pc:picChg chg="del">
          <ac:chgData name="Brunklaus, Bernard" userId="1a8f5a69-9013-458c-8c27-293a601b67fa" providerId="ADAL" clId="{D6AE37C3-C57F-473D-98FD-165D87AAE772}" dt="2025-04-23T11:52:37.585" v="110" actId="478"/>
          <ac:picMkLst>
            <pc:docMk/>
            <pc:sldMasterMk cId="3364052124" sldId="2147483648"/>
            <ac:picMk id="6" creationId="{0AA11880-A271-40C7-91BD-785CD2157BD0}"/>
          </ac:picMkLst>
        </pc:picChg>
        <pc:picChg chg="add mod">
          <ac:chgData name="Brunklaus, Bernard" userId="1a8f5a69-9013-458c-8c27-293a601b67fa" providerId="ADAL" clId="{D6AE37C3-C57F-473D-98FD-165D87AAE772}" dt="2025-04-23T11:53:16.101" v="116" actId="14100"/>
          <ac:picMkLst>
            <pc:docMk/>
            <pc:sldMasterMk cId="3364052124" sldId="2147483648"/>
            <ac:picMk id="1026" creationId="{E33086DE-0980-9B6F-81C0-C2B3D5985A1C}"/>
          </ac:picMkLst>
        </pc:picChg>
      </pc:sldMasterChg>
    </pc:docChg>
  </pc:docChgLst>
  <pc:docChgLst>
    <pc:chgData name="Lordieck, Rabea" userId="9b9b3f30-8fd3-4006-8e14-e847a628da2a" providerId="ADAL" clId="{C32A9445-5C48-4D7A-AF1E-D56417049C51}"/>
    <pc:docChg chg="modSld">
      <pc:chgData name="Lordieck, Rabea" userId="9b9b3f30-8fd3-4006-8e14-e847a628da2a" providerId="ADAL" clId="{C32A9445-5C48-4D7A-AF1E-D56417049C51}" dt="2025-04-28T08:46:26.483" v="3" actId="207"/>
      <pc:docMkLst>
        <pc:docMk/>
      </pc:docMkLst>
      <pc:sldChg chg="modNotesTx">
        <pc:chgData name="Lordieck, Rabea" userId="9b9b3f30-8fd3-4006-8e14-e847a628da2a" providerId="ADAL" clId="{C32A9445-5C48-4D7A-AF1E-D56417049C51}" dt="2025-04-28T08:46:26.483" v="3" actId="207"/>
        <pc:sldMkLst>
          <pc:docMk/>
          <pc:sldMk cId="3796340577" sldId="272"/>
        </pc:sldMkLst>
      </pc:sldChg>
    </pc:docChg>
  </pc:docChgLst>
  <pc:docChgLst>
    <pc:chgData name="Brunklaus, Bernard" userId="1a8f5a69-9013-458c-8c27-293a601b67fa" providerId="ADAL" clId="{7FC270FD-CB30-4304-88E7-C0172D6C6C26}"/>
    <pc:docChg chg="undo redo custSel addSld delSld modSld sldOrd modMainMaster addSection modSection">
      <pc:chgData name="Brunklaus, Bernard" userId="1a8f5a69-9013-458c-8c27-293a601b67fa" providerId="ADAL" clId="{7FC270FD-CB30-4304-88E7-C0172D6C6C26}" dt="2020-09-16T18:30:42.505" v="7976" actId="20577"/>
      <pc:docMkLst>
        <pc:docMk/>
      </pc:docMkLst>
      <pc:sldChg chg="modSp">
        <pc:chgData name="Brunklaus, Bernard" userId="1a8f5a69-9013-458c-8c27-293a601b67fa" providerId="ADAL" clId="{7FC270FD-CB30-4304-88E7-C0172D6C6C26}" dt="2020-09-15T13:01:01.403" v="7742"/>
        <pc:sldMkLst>
          <pc:docMk/>
          <pc:sldMk cId="849913805" sldId="256"/>
        </pc:sldMkLst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849913805" sldId="256"/>
            <ac:spMk id="2" creationId="{69C1EB44-A3C0-42A8-8E15-E969EBE4A7E1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849913805" sldId="256"/>
            <ac:spMk id="3" creationId="{1E849F16-D7B5-41F8-9C2D-0B316A220F06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849913805" sldId="256"/>
            <ac:spMk id="4" creationId="{050F4640-8788-4950-BD1C-541501FAC52A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849913805" sldId="256"/>
            <ac:spMk id="5" creationId="{D45A453A-EB33-4BE1-B913-7818767EB6BD}"/>
          </ac:spMkLst>
        </pc:spChg>
      </pc:sldChg>
      <pc:sldChg chg="addSp delSp modSp">
        <pc:chgData name="Brunklaus, Bernard" userId="1a8f5a69-9013-458c-8c27-293a601b67fa" providerId="ADAL" clId="{7FC270FD-CB30-4304-88E7-C0172D6C6C26}" dt="2020-09-15T13:01:01.403" v="7742"/>
        <pc:sldMkLst>
          <pc:docMk/>
          <pc:sldMk cId="2252455610" sldId="260"/>
        </pc:sldMkLst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252455610" sldId="260"/>
            <ac:spMk id="2" creationId="{59A9BDE4-E945-489A-93CB-B7E0CC062006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252455610" sldId="260"/>
            <ac:spMk id="3" creationId="{85F9BC99-E0EC-4BBD-8C4A-EF17B8203E01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252455610" sldId="260"/>
            <ac:spMk id="4" creationId="{7AD9E7F0-013B-44A1-AD0A-811BDFB4D918}"/>
          </ac:spMkLst>
        </pc:spChg>
        <pc:spChg chg="del">
          <ac:chgData name="Brunklaus, Bernard" userId="1a8f5a69-9013-458c-8c27-293a601b67fa" providerId="ADAL" clId="{7FC270FD-CB30-4304-88E7-C0172D6C6C26}" dt="2020-09-14T12:53:10.653" v="50" actId="478"/>
          <ac:spMkLst>
            <pc:docMk/>
            <pc:sldMk cId="2252455610" sldId="260"/>
            <ac:spMk id="5" creationId="{41DAE197-41CC-44F2-9B3B-A059275CCDC8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252455610" sldId="260"/>
            <ac:spMk id="8" creationId="{B050766C-D2B8-4EA6-BD97-F9D1CF36B93D}"/>
          </ac:spMkLst>
        </pc:spChg>
        <pc:spChg chg="add del mod">
          <ac:chgData name="Brunklaus, Bernard" userId="1a8f5a69-9013-458c-8c27-293a601b67fa" providerId="ADAL" clId="{7FC270FD-CB30-4304-88E7-C0172D6C6C26}" dt="2020-09-14T13:34:32.432" v="375" actId="478"/>
          <ac:spMkLst>
            <pc:docMk/>
            <pc:sldMk cId="2252455610" sldId="260"/>
            <ac:spMk id="14" creationId="{CD20C717-08C6-4516-9948-41C9ADF72677}"/>
          </ac:spMkLst>
        </pc:spChg>
        <pc:picChg chg="add mod modCrop">
          <ac:chgData name="Brunklaus, Bernard" userId="1a8f5a69-9013-458c-8c27-293a601b67fa" providerId="ADAL" clId="{7FC270FD-CB30-4304-88E7-C0172D6C6C26}" dt="2020-09-15T13:01:01.403" v="7742"/>
          <ac:picMkLst>
            <pc:docMk/>
            <pc:sldMk cId="2252455610" sldId="260"/>
            <ac:picMk id="7" creationId="{65132CDF-C5C2-4485-B3FC-C9B41126AA7F}"/>
          </ac:picMkLst>
        </pc:picChg>
        <pc:picChg chg="add del mod">
          <ac:chgData name="Brunklaus, Bernard" userId="1a8f5a69-9013-458c-8c27-293a601b67fa" providerId="ADAL" clId="{7FC270FD-CB30-4304-88E7-C0172D6C6C26}" dt="2020-09-14T13:33:52.408" v="365" actId="478"/>
          <ac:picMkLst>
            <pc:docMk/>
            <pc:sldMk cId="2252455610" sldId="260"/>
            <ac:picMk id="9" creationId="{F0BDA8B9-3E21-4E87-90CA-C41CE80661D1}"/>
          </ac:picMkLst>
        </pc:picChg>
        <pc:picChg chg="del">
          <ac:chgData name="Brunklaus, Bernard" userId="1a8f5a69-9013-458c-8c27-293a601b67fa" providerId="ADAL" clId="{7FC270FD-CB30-4304-88E7-C0172D6C6C26}" dt="2020-09-14T12:53:15.473" v="51" actId="478"/>
          <ac:picMkLst>
            <pc:docMk/>
            <pc:sldMk cId="2252455610" sldId="260"/>
            <ac:picMk id="10" creationId="{E640456D-05EB-4F39-9C78-A79462DCC90E}"/>
          </ac:picMkLst>
        </pc:picChg>
        <pc:picChg chg="add del">
          <ac:chgData name="Brunklaus, Bernard" userId="1a8f5a69-9013-458c-8c27-293a601b67fa" providerId="ADAL" clId="{7FC270FD-CB30-4304-88E7-C0172D6C6C26}" dt="2020-09-14T13:29:45.132" v="132"/>
          <ac:picMkLst>
            <pc:docMk/>
            <pc:sldMk cId="2252455610" sldId="260"/>
            <ac:picMk id="12" creationId="{498244AF-423D-4471-91AF-A2755F824374}"/>
          </ac:picMkLst>
        </pc:picChg>
        <pc:picChg chg="del">
          <ac:chgData name="Brunklaus, Bernard" userId="1a8f5a69-9013-458c-8c27-293a601b67fa" providerId="ADAL" clId="{7FC270FD-CB30-4304-88E7-C0172D6C6C26}" dt="2020-09-14T12:53:22.794" v="53" actId="478"/>
          <ac:picMkLst>
            <pc:docMk/>
            <pc:sldMk cId="2252455610" sldId="260"/>
            <ac:picMk id="13" creationId="{862E4B63-DC8D-42A5-9524-5E2C454B8006}"/>
          </ac:picMkLst>
        </pc:picChg>
      </pc:sldChg>
      <pc:sldChg chg="modSp">
        <pc:chgData name="Brunklaus, Bernard" userId="1a8f5a69-9013-458c-8c27-293a601b67fa" providerId="ADAL" clId="{7FC270FD-CB30-4304-88E7-C0172D6C6C26}" dt="2020-09-15T13:26:12.515" v="7874"/>
        <pc:sldMkLst>
          <pc:docMk/>
          <pc:sldMk cId="3639678791" sldId="266"/>
        </pc:sldMkLst>
        <pc:spChg chg="mod">
          <ac:chgData name="Brunklaus, Bernard" userId="1a8f5a69-9013-458c-8c27-293a601b67fa" providerId="ADAL" clId="{7FC270FD-CB30-4304-88E7-C0172D6C6C26}" dt="2020-09-15T11:06:29.310" v="6424" actId="20577"/>
          <ac:spMkLst>
            <pc:docMk/>
            <pc:sldMk cId="3639678791" sldId="266"/>
            <ac:spMk id="3" creationId="{FEA50741-36AD-4C1C-8767-442214F156D0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3639678791" sldId="266"/>
            <ac:spMk id="5" creationId="{E7C5B75E-852D-49B5-A996-0CB698F5D9DF}"/>
          </ac:spMkLst>
        </pc:spChg>
        <pc:spChg chg="mod">
          <ac:chgData name="Brunklaus, Bernard" userId="1a8f5a69-9013-458c-8c27-293a601b67fa" providerId="ADAL" clId="{7FC270FD-CB30-4304-88E7-C0172D6C6C26}" dt="2020-09-15T13:26:12.515" v="7874"/>
          <ac:spMkLst>
            <pc:docMk/>
            <pc:sldMk cId="3639678791" sldId="266"/>
            <ac:spMk id="9" creationId="{67BA60FC-D2D6-4D46-ADE8-0E2D274DA4F9}"/>
          </ac:spMkLst>
        </pc:spChg>
      </pc:sldChg>
      <pc:sldChg chg="modSp del">
        <pc:chgData name="Brunklaus, Bernard" userId="1a8f5a69-9013-458c-8c27-293a601b67fa" providerId="ADAL" clId="{7FC270FD-CB30-4304-88E7-C0172D6C6C26}" dt="2020-09-14T14:14:56.375" v="1530" actId="2696"/>
        <pc:sldMkLst>
          <pc:docMk/>
          <pc:sldMk cId="1047044644" sldId="270"/>
        </pc:sldMkLst>
        <pc:spChg chg="mod">
          <ac:chgData name="Brunklaus, Bernard" userId="1a8f5a69-9013-458c-8c27-293a601b67fa" providerId="ADAL" clId="{7FC270FD-CB30-4304-88E7-C0172D6C6C26}" dt="2020-09-14T13:41:06.078" v="453" actId="1076"/>
          <ac:spMkLst>
            <pc:docMk/>
            <pc:sldMk cId="1047044644" sldId="270"/>
            <ac:spMk id="5" creationId="{555B2200-3D46-4B86-B1B1-986178C28258}"/>
          </ac:spMkLst>
        </pc:spChg>
        <pc:spChg chg="mod">
          <ac:chgData name="Brunklaus, Bernard" userId="1a8f5a69-9013-458c-8c27-293a601b67fa" providerId="ADAL" clId="{7FC270FD-CB30-4304-88E7-C0172D6C6C26}" dt="2020-09-14T14:07:44.329" v="1470" actId="6549"/>
          <ac:spMkLst>
            <pc:docMk/>
            <pc:sldMk cId="1047044644" sldId="270"/>
            <ac:spMk id="6" creationId="{465C975F-747A-487C-AD85-E1F34B127170}"/>
          </ac:spMkLst>
        </pc:spChg>
      </pc:sldChg>
      <pc:sldChg chg="modSp">
        <pc:chgData name="Brunklaus, Bernard" userId="1a8f5a69-9013-458c-8c27-293a601b67fa" providerId="ADAL" clId="{7FC270FD-CB30-4304-88E7-C0172D6C6C26}" dt="2020-09-15T13:01:01.403" v="7742"/>
        <pc:sldMkLst>
          <pc:docMk/>
          <pc:sldMk cId="2539366621" sldId="271"/>
        </pc:sldMkLst>
        <pc:spChg chg="mod">
          <ac:chgData name="Brunklaus, Bernard" userId="1a8f5a69-9013-458c-8c27-293a601b67fa" providerId="ADAL" clId="{7FC270FD-CB30-4304-88E7-C0172D6C6C26}" dt="2020-09-15T11:06:36.968" v="6430" actId="20577"/>
          <ac:spMkLst>
            <pc:docMk/>
            <pc:sldMk cId="2539366621" sldId="271"/>
            <ac:spMk id="3" creationId="{1787E09C-F91A-400F-921E-85CA0B3B92AC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539366621" sldId="271"/>
            <ac:spMk id="6" creationId="{5339BA61-974D-4A1D-9391-8BDD40444786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539366621" sldId="271"/>
            <ac:spMk id="7" creationId="{F9A92EDA-C6D2-431E-B8A5-6A1282412C9E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539366621" sldId="271"/>
            <ac:spMk id="8" creationId="{4669B62A-595B-4925-BF6A-60891FF049B4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539366621" sldId="271"/>
            <ac:spMk id="9" creationId="{AB03C08B-19EB-43C5-9C25-3D91822B152E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539366621" sldId="271"/>
            <ac:spMk id="10" creationId="{B4D548C0-7AEA-4E7F-AC7A-16F8048F465B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539366621" sldId="271"/>
            <ac:spMk id="11" creationId="{9A84ABFC-5AB6-4629-9C2A-946FCF9CBD6B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539366621" sldId="271"/>
            <ac:spMk id="12" creationId="{9253D578-1B1C-4FD2-9643-DC3D9BD33BB1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539366621" sldId="271"/>
            <ac:spMk id="13" creationId="{BEFC91DD-EA5A-451E-9628-79AE7DB87A5A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539366621" sldId="271"/>
            <ac:spMk id="15" creationId="{068BC83B-B527-4056-A8CA-04FF4EA86E90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539366621" sldId="271"/>
            <ac:spMk id="16" creationId="{EEA3D0EF-308E-42C5-AF0A-873B5BE0DF0B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539366621" sldId="271"/>
            <ac:spMk id="17" creationId="{34365CE1-B122-4A2B-9C1E-B9BCEB0DAD1C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539366621" sldId="271"/>
            <ac:spMk id="18" creationId="{37A6F9F8-764F-4041-931F-150EB4BE6D69}"/>
          </ac:spMkLst>
        </pc:spChg>
        <pc:cxnChg chg="mod">
          <ac:chgData name="Brunklaus, Bernard" userId="1a8f5a69-9013-458c-8c27-293a601b67fa" providerId="ADAL" clId="{7FC270FD-CB30-4304-88E7-C0172D6C6C26}" dt="2020-09-15T13:01:01.403" v="7742"/>
          <ac:cxnSpMkLst>
            <pc:docMk/>
            <pc:sldMk cId="2539366621" sldId="271"/>
            <ac:cxnSpMk id="20" creationId="{338A14A2-EAB3-40D4-8350-A8944DF7923A}"/>
          </ac:cxnSpMkLst>
        </pc:cxnChg>
        <pc:cxnChg chg="mod">
          <ac:chgData name="Brunklaus, Bernard" userId="1a8f5a69-9013-458c-8c27-293a601b67fa" providerId="ADAL" clId="{7FC270FD-CB30-4304-88E7-C0172D6C6C26}" dt="2020-09-15T13:01:01.403" v="7742"/>
          <ac:cxnSpMkLst>
            <pc:docMk/>
            <pc:sldMk cId="2539366621" sldId="271"/>
            <ac:cxnSpMk id="21" creationId="{B0539071-AA7E-4821-9901-1D494626AF5C}"/>
          </ac:cxnSpMkLst>
        </pc:cxnChg>
        <pc:cxnChg chg="mod">
          <ac:chgData name="Brunklaus, Bernard" userId="1a8f5a69-9013-458c-8c27-293a601b67fa" providerId="ADAL" clId="{7FC270FD-CB30-4304-88E7-C0172D6C6C26}" dt="2020-09-15T13:01:01.403" v="7742"/>
          <ac:cxnSpMkLst>
            <pc:docMk/>
            <pc:sldMk cId="2539366621" sldId="271"/>
            <ac:cxnSpMk id="22" creationId="{42D62B52-11A5-4C82-B711-622792B7435A}"/>
          </ac:cxnSpMkLst>
        </pc:cxnChg>
        <pc:cxnChg chg="mod">
          <ac:chgData name="Brunklaus, Bernard" userId="1a8f5a69-9013-458c-8c27-293a601b67fa" providerId="ADAL" clId="{7FC270FD-CB30-4304-88E7-C0172D6C6C26}" dt="2020-09-15T13:01:01.403" v="7742"/>
          <ac:cxnSpMkLst>
            <pc:docMk/>
            <pc:sldMk cId="2539366621" sldId="271"/>
            <ac:cxnSpMk id="23" creationId="{967EB5DB-C592-4E24-B94D-D197C5152103}"/>
          </ac:cxnSpMkLst>
        </pc:cxnChg>
        <pc:cxnChg chg="mod">
          <ac:chgData name="Brunklaus, Bernard" userId="1a8f5a69-9013-458c-8c27-293a601b67fa" providerId="ADAL" clId="{7FC270FD-CB30-4304-88E7-C0172D6C6C26}" dt="2020-09-15T13:01:01.403" v="7742"/>
          <ac:cxnSpMkLst>
            <pc:docMk/>
            <pc:sldMk cId="2539366621" sldId="271"/>
            <ac:cxnSpMk id="25" creationId="{D8349545-B483-4BCF-B0E5-26226ECD6BFF}"/>
          </ac:cxnSpMkLst>
        </pc:cxnChg>
        <pc:cxnChg chg="mod">
          <ac:chgData name="Brunklaus, Bernard" userId="1a8f5a69-9013-458c-8c27-293a601b67fa" providerId="ADAL" clId="{7FC270FD-CB30-4304-88E7-C0172D6C6C26}" dt="2020-09-15T13:01:01.403" v="7742"/>
          <ac:cxnSpMkLst>
            <pc:docMk/>
            <pc:sldMk cId="2539366621" sldId="271"/>
            <ac:cxnSpMk id="26" creationId="{C3271735-4517-47B3-92C5-C358E82E638B}"/>
          </ac:cxnSpMkLst>
        </pc:cxnChg>
      </pc:sldChg>
      <pc:sldChg chg="addSp delSp modSp modNotesTx">
        <pc:chgData name="Brunklaus, Bernard" userId="1a8f5a69-9013-458c-8c27-293a601b67fa" providerId="ADAL" clId="{7FC270FD-CB30-4304-88E7-C0172D6C6C26}" dt="2020-09-16T18:30:42.505" v="7976" actId="20577"/>
        <pc:sldMkLst>
          <pc:docMk/>
          <pc:sldMk cId="3796340577" sldId="272"/>
        </pc:sldMkLst>
        <pc:spChg chg="mod">
          <ac:chgData name="Brunklaus, Bernard" userId="1a8f5a69-9013-458c-8c27-293a601b67fa" providerId="ADAL" clId="{7FC270FD-CB30-4304-88E7-C0172D6C6C26}" dt="2020-09-14T16:25:30.710" v="6207" actId="20577"/>
          <ac:spMkLst>
            <pc:docMk/>
            <pc:sldMk cId="3796340577" sldId="272"/>
            <ac:spMk id="2" creationId="{828E3D0F-A72B-4284-BFE7-F962417D80C6}"/>
          </ac:spMkLst>
        </pc:spChg>
        <pc:spChg chg="mod">
          <ac:chgData name="Brunklaus, Bernard" userId="1a8f5a69-9013-458c-8c27-293a601b67fa" providerId="ADAL" clId="{7FC270FD-CB30-4304-88E7-C0172D6C6C26}" dt="2020-09-15T14:43:02.770" v="7974" actId="20577"/>
          <ac:spMkLst>
            <pc:docMk/>
            <pc:sldMk cId="3796340577" sldId="272"/>
            <ac:spMk id="3" creationId="{C6BE1204-1652-4966-AE43-4AC122400AA6}"/>
          </ac:spMkLst>
        </pc:spChg>
        <pc:spChg chg="add del mod">
          <ac:chgData name="Brunklaus, Bernard" userId="1a8f5a69-9013-458c-8c27-293a601b67fa" providerId="ADAL" clId="{7FC270FD-CB30-4304-88E7-C0172D6C6C26}" dt="2020-09-15T13:01:01.403" v="7742"/>
          <ac:spMkLst>
            <pc:docMk/>
            <pc:sldMk cId="3796340577" sldId="272"/>
            <ac:spMk id="5" creationId="{4CC54878-F1FD-4B15-B873-EF7A6CB9CB1C}"/>
          </ac:spMkLst>
        </pc:spChg>
        <pc:spChg chg="del mod">
          <ac:chgData name="Brunklaus, Bernard" userId="1a8f5a69-9013-458c-8c27-293a601b67fa" providerId="ADAL" clId="{7FC270FD-CB30-4304-88E7-C0172D6C6C26}" dt="2020-09-14T16:22:30.803" v="6168" actId="478"/>
          <ac:spMkLst>
            <pc:docMk/>
            <pc:sldMk cId="3796340577" sldId="272"/>
            <ac:spMk id="7" creationId="{3214DF58-7B68-4559-AAFD-1291E3DF349B}"/>
          </ac:spMkLst>
        </pc:spChg>
      </pc:sldChg>
      <pc:sldChg chg="modSp">
        <pc:chgData name="Brunklaus, Bernard" userId="1a8f5a69-9013-458c-8c27-293a601b67fa" providerId="ADAL" clId="{7FC270FD-CB30-4304-88E7-C0172D6C6C26}" dt="2020-09-15T13:30:48.591" v="7896" actId="20577"/>
        <pc:sldMkLst>
          <pc:docMk/>
          <pc:sldMk cId="2767266266" sldId="274"/>
        </pc:sldMkLst>
        <pc:spChg chg="mod">
          <ac:chgData name="Brunklaus, Bernard" userId="1a8f5a69-9013-458c-8c27-293a601b67fa" providerId="ADAL" clId="{7FC270FD-CB30-4304-88E7-C0172D6C6C26}" dt="2020-09-15T13:26:12.515" v="7874"/>
          <ac:spMkLst>
            <pc:docMk/>
            <pc:sldMk cId="2767266266" sldId="274"/>
            <ac:spMk id="2" creationId="{853D499D-F6BC-4161-82F4-1CE8AB867872}"/>
          </ac:spMkLst>
        </pc:spChg>
        <pc:spChg chg="mod">
          <ac:chgData name="Brunklaus, Bernard" userId="1a8f5a69-9013-458c-8c27-293a601b67fa" providerId="ADAL" clId="{7FC270FD-CB30-4304-88E7-C0172D6C6C26}" dt="2020-09-15T11:06:20.320" v="6418" actId="20577"/>
          <ac:spMkLst>
            <pc:docMk/>
            <pc:sldMk cId="2767266266" sldId="274"/>
            <ac:spMk id="3" creationId="{FEA50741-36AD-4C1C-8767-442214F156D0}"/>
          </ac:spMkLst>
        </pc:spChg>
        <pc:spChg chg="mod">
          <ac:chgData name="Brunklaus, Bernard" userId="1a8f5a69-9013-458c-8c27-293a601b67fa" providerId="ADAL" clId="{7FC270FD-CB30-4304-88E7-C0172D6C6C26}" dt="2020-09-15T13:30:48.591" v="7896" actId="20577"/>
          <ac:spMkLst>
            <pc:docMk/>
            <pc:sldMk cId="2767266266" sldId="274"/>
            <ac:spMk id="5" creationId="{E7C5B75E-852D-49B5-A996-0CB698F5D9DF}"/>
          </ac:spMkLst>
        </pc:spChg>
      </pc:sldChg>
      <pc:sldChg chg="addSp delSp modSp">
        <pc:chgData name="Brunklaus, Bernard" userId="1a8f5a69-9013-458c-8c27-293a601b67fa" providerId="ADAL" clId="{7FC270FD-CB30-4304-88E7-C0172D6C6C26}" dt="2020-09-15T13:01:01.403" v="7742"/>
        <pc:sldMkLst>
          <pc:docMk/>
          <pc:sldMk cId="4181865919" sldId="275"/>
        </pc:sldMkLst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4181865919" sldId="275"/>
            <ac:spMk id="2" creationId="{59A9BDE4-E945-489A-93CB-B7E0CC062006}"/>
          </ac:spMkLst>
        </pc:spChg>
        <pc:spChg chg="mod">
          <ac:chgData name="Brunklaus, Bernard" userId="1a8f5a69-9013-458c-8c27-293a601b67fa" providerId="ADAL" clId="{7FC270FD-CB30-4304-88E7-C0172D6C6C26}" dt="2020-09-15T11:06:47.207" v="6436" actId="20577"/>
          <ac:spMkLst>
            <pc:docMk/>
            <pc:sldMk cId="4181865919" sldId="275"/>
            <ac:spMk id="3" creationId="{85F9BC99-E0EC-4BBD-8C4A-EF17B8203E01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4181865919" sldId="275"/>
            <ac:spMk id="5" creationId="{A1CF1EEE-2773-4A8D-9B89-D1B0138C50CE}"/>
          </ac:spMkLst>
        </pc:spChg>
        <pc:picChg chg="add mod modCrop">
          <ac:chgData name="Brunklaus, Bernard" userId="1a8f5a69-9013-458c-8c27-293a601b67fa" providerId="ADAL" clId="{7FC270FD-CB30-4304-88E7-C0172D6C6C26}" dt="2020-09-15T13:01:01.403" v="7742"/>
          <ac:picMkLst>
            <pc:docMk/>
            <pc:sldMk cId="4181865919" sldId="275"/>
            <ac:picMk id="7" creationId="{1EAF4E2D-5FAB-4938-B635-7056A8B8045F}"/>
          </ac:picMkLst>
        </pc:picChg>
        <pc:picChg chg="add del mod modCrop">
          <ac:chgData name="Brunklaus, Bernard" userId="1a8f5a69-9013-458c-8c27-293a601b67fa" providerId="ADAL" clId="{7FC270FD-CB30-4304-88E7-C0172D6C6C26}" dt="2020-09-14T13:25:41.406" v="126" actId="478"/>
          <ac:picMkLst>
            <pc:docMk/>
            <pc:sldMk cId="4181865919" sldId="275"/>
            <ac:picMk id="9" creationId="{A525C23B-CA5F-441D-97D2-39B5F27F9AD0}"/>
          </ac:picMkLst>
        </pc:picChg>
        <pc:picChg chg="add mod">
          <ac:chgData name="Brunklaus, Bernard" userId="1a8f5a69-9013-458c-8c27-293a601b67fa" providerId="ADAL" clId="{7FC270FD-CB30-4304-88E7-C0172D6C6C26}" dt="2020-09-15T13:01:01.403" v="7742"/>
          <ac:picMkLst>
            <pc:docMk/>
            <pc:sldMk cId="4181865919" sldId="275"/>
            <ac:picMk id="12" creationId="{DCBE965E-E5F9-4FE4-9C8F-0BDEAB41FB7D}"/>
          </ac:picMkLst>
        </pc:picChg>
        <pc:picChg chg="del">
          <ac:chgData name="Brunklaus, Bernard" userId="1a8f5a69-9013-458c-8c27-293a601b67fa" providerId="ADAL" clId="{7FC270FD-CB30-4304-88E7-C0172D6C6C26}" dt="2020-09-14T12:46:16.170" v="42" actId="478"/>
          <ac:picMkLst>
            <pc:docMk/>
            <pc:sldMk cId="4181865919" sldId="275"/>
            <ac:picMk id="13" creationId="{3C1952FE-F90F-4A8F-A88D-1138D5D08393}"/>
          </ac:picMkLst>
        </pc:picChg>
        <pc:picChg chg="del">
          <ac:chgData name="Brunklaus, Bernard" userId="1a8f5a69-9013-458c-8c27-293a601b67fa" providerId="ADAL" clId="{7FC270FD-CB30-4304-88E7-C0172D6C6C26}" dt="2020-09-14T12:45:02.337" v="0" actId="478"/>
          <ac:picMkLst>
            <pc:docMk/>
            <pc:sldMk cId="4181865919" sldId="275"/>
            <ac:picMk id="15" creationId="{175CAE5F-FF70-4CFA-BDCA-5F4C9802FBA4}"/>
          </ac:picMkLst>
        </pc:picChg>
      </pc:sldChg>
      <pc:sldChg chg="addSp modSp add">
        <pc:chgData name="Brunklaus, Bernard" userId="1a8f5a69-9013-458c-8c27-293a601b67fa" providerId="ADAL" clId="{7FC270FD-CB30-4304-88E7-C0172D6C6C26}" dt="2020-09-15T13:01:01.403" v="7742"/>
        <pc:sldMkLst>
          <pc:docMk/>
          <pc:sldMk cId="2752764725" sldId="276"/>
        </pc:sldMkLst>
        <pc:spChg chg="mod">
          <ac:chgData name="Brunklaus, Bernard" userId="1a8f5a69-9013-458c-8c27-293a601b67fa" providerId="ADAL" clId="{7FC270FD-CB30-4304-88E7-C0172D6C6C26}" dt="2020-09-15T11:13:30.915" v="6474" actId="768"/>
          <ac:spMkLst>
            <pc:docMk/>
            <pc:sldMk cId="2752764725" sldId="276"/>
            <ac:spMk id="3" creationId="{0BE2A65F-A02E-497E-869E-FC98F722AD30}"/>
          </ac:spMkLst>
        </pc:spChg>
        <pc:spChg chg="add mod">
          <ac:chgData name="Brunklaus, Bernard" userId="1a8f5a69-9013-458c-8c27-293a601b67fa" providerId="ADAL" clId="{7FC270FD-CB30-4304-88E7-C0172D6C6C26}" dt="2020-09-15T13:01:01.403" v="7742"/>
          <ac:spMkLst>
            <pc:docMk/>
            <pc:sldMk cId="2752764725" sldId="276"/>
            <ac:spMk id="5" creationId="{1CA0F0C8-B78A-4356-8B55-884E3578A296}"/>
          </ac:spMkLst>
        </pc:spChg>
        <pc:spChg chg="add mod">
          <ac:chgData name="Brunklaus, Bernard" userId="1a8f5a69-9013-458c-8c27-293a601b67fa" providerId="ADAL" clId="{7FC270FD-CB30-4304-88E7-C0172D6C6C26}" dt="2020-09-15T13:01:01.403" v="7742"/>
          <ac:spMkLst>
            <pc:docMk/>
            <pc:sldMk cId="2752764725" sldId="276"/>
            <ac:spMk id="6" creationId="{03B634A7-B31A-4BC8-B037-D46EFFBA10F1}"/>
          </ac:spMkLst>
        </pc:spChg>
        <pc:spChg chg="add mod">
          <ac:chgData name="Brunklaus, Bernard" userId="1a8f5a69-9013-458c-8c27-293a601b67fa" providerId="ADAL" clId="{7FC270FD-CB30-4304-88E7-C0172D6C6C26}" dt="2020-09-15T13:01:01.403" v="7742"/>
          <ac:spMkLst>
            <pc:docMk/>
            <pc:sldMk cId="2752764725" sldId="276"/>
            <ac:spMk id="8" creationId="{A0DFD0B4-161E-4529-A4F1-D584D78CCDBD}"/>
          </ac:spMkLst>
        </pc:spChg>
        <pc:picChg chg="mod">
          <ac:chgData name="Brunklaus, Bernard" userId="1a8f5a69-9013-458c-8c27-293a601b67fa" providerId="ADAL" clId="{7FC270FD-CB30-4304-88E7-C0172D6C6C26}" dt="2020-09-15T13:01:01.403" v="7742"/>
          <ac:picMkLst>
            <pc:docMk/>
            <pc:sldMk cId="2752764725" sldId="276"/>
            <ac:picMk id="7" creationId="{2B0FCE6E-07ED-4C45-AA8C-9D8002792C65}"/>
          </ac:picMkLst>
        </pc:picChg>
      </pc:sldChg>
      <pc:sldChg chg="delSp modSp">
        <pc:chgData name="Brunklaus, Bernard" userId="1a8f5a69-9013-458c-8c27-293a601b67fa" providerId="ADAL" clId="{7FC270FD-CB30-4304-88E7-C0172D6C6C26}" dt="2020-09-15T13:01:01.403" v="7742"/>
        <pc:sldMkLst>
          <pc:docMk/>
          <pc:sldMk cId="2278169989" sldId="277"/>
        </pc:sldMkLst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278169989" sldId="277"/>
            <ac:spMk id="2" creationId="{0FCA9EAA-256D-4108-8039-EFD4B47222C5}"/>
          </ac:spMkLst>
        </pc:spChg>
        <pc:spChg chg="mod">
          <ac:chgData name="Brunklaus, Bernard" userId="1a8f5a69-9013-458c-8c27-293a601b67fa" providerId="ADAL" clId="{7FC270FD-CB30-4304-88E7-C0172D6C6C26}" dt="2020-09-15T11:07:11.357" v="6450" actId="20577"/>
          <ac:spMkLst>
            <pc:docMk/>
            <pc:sldMk cId="2278169989" sldId="277"/>
            <ac:spMk id="3" creationId="{0BE2A65F-A02E-497E-869E-FC98F722AD30}"/>
          </ac:spMkLst>
        </pc:spChg>
        <pc:spChg chg="del mod">
          <ac:chgData name="Brunklaus, Bernard" userId="1a8f5a69-9013-458c-8c27-293a601b67fa" providerId="ADAL" clId="{7FC270FD-CB30-4304-88E7-C0172D6C6C26}" dt="2020-09-15T11:05:54.661" v="6402" actId="478"/>
          <ac:spMkLst>
            <pc:docMk/>
            <pc:sldMk cId="2278169989" sldId="277"/>
            <ac:spMk id="5" creationId="{22A402B5-F225-4D1F-A0F4-BEF0C26EB966}"/>
          </ac:spMkLst>
        </pc:spChg>
        <pc:spChg chg="del">
          <ac:chgData name="Brunklaus, Bernard" userId="1a8f5a69-9013-458c-8c27-293a601b67fa" providerId="ADAL" clId="{7FC270FD-CB30-4304-88E7-C0172D6C6C26}" dt="2020-09-14T13:28:04.265" v="130" actId="478"/>
          <ac:spMkLst>
            <pc:docMk/>
            <pc:sldMk cId="2278169989" sldId="277"/>
            <ac:spMk id="5" creationId="{F1EEE8F5-B1B3-4B92-91EF-0C1C4A1BFC19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278169989" sldId="277"/>
            <ac:spMk id="14" creationId="{5F808805-89DF-4580-99A7-C1191655B850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278169989" sldId="277"/>
            <ac:spMk id="15" creationId="{0926F1AA-4790-49AB-87D2-62F0CC5E9D1D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278169989" sldId="277"/>
            <ac:spMk id="17" creationId="{635DCC4B-2E7D-4A72-840E-17B8323DACE6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278169989" sldId="277"/>
            <ac:spMk id="20" creationId="{CC67D72F-0FD8-4972-97E5-512CEC0363FC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278169989" sldId="277"/>
            <ac:spMk id="21" creationId="{CF485874-7F3B-48E4-B5A2-56AD5C884596}"/>
          </ac:spMkLst>
        </pc:spChg>
        <pc:picChg chg="mod">
          <ac:chgData name="Brunklaus, Bernard" userId="1a8f5a69-9013-458c-8c27-293a601b67fa" providerId="ADAL" clId="{7FC270FD-CB30-4304-88E7-C0172D6C6C26}" dt="2020-09-15T13:01:01.403" v="7742"/>
          <ac:picMkLst>
            <pc:docMk/>
            <pc:sldMk cId="2278169989" sldId="277"/>
            <ac:picMk id="6" creationId="{ABD68B71-A2CF-486F-AAF5-A704CEF1672F}"/>
          </ac:picMkLst>
        </pc:picChg>
        <pc:picChg chg="mod">
          <ac:chgData name="Brunklaus, Bernard" userId="1a8f5a69-9013-458c-8c27-293a601b67fa" providerId="ADAL" clId="{7FC270FD-CB30-4304-88E7-C0172D6C6C26}" dt="2020-09-15T13:01:01.403" v="7742"/>
          <ac:picMkLst>
            <pc:docMk/>
            <pc:sldMk cId="2278169989" sldId="277"/>
            <ac:picMk id="7" creationId="{71D71219-63AB-4CEE-9931-2E1127F2C25C}"/>
          </ac:picMkLst>
        </pc:picChg>
        <pc:picChg chg="mod">
          <ac:chgData name="Brunklaus, Bernard" userId="1a8f5a69-9013-458c-8c27-293a601b67fa" providerId="ADAL" clId="{7FC270FD-CB30-4304-88E7-C0172D6C6C26}" dt="2020-09-15T13:01:01.403" v="7742"/>
          <ac:picMkLst>
            <pc:docMk/>
            <pc:sldMk cId="2278169989" sldId="277"/>
            <ac:picMk id="11" creationId="{3E5BA1EA-CF02-4612-AEFE-177F150E5AB7}"/>
          </ac:picMkLst>
        </pc:picChg>
        <pc:picChg chg="mod">
          <ac:chgData name="Brunklaus, Bernard" userId="1a8f5a69-9013-458c-8c27-293a601b67fa" providerId="ADAL" clId="{7FC270FD-CB30-4304-88E7-C0172D6C6C26}" dt="2020-09-15T13:01:01.403" v="7742"/>
          <ac:picMkLst>
            <pc:docMk/>
            <pc:sldMk cId="2278169989" sldId="277"/>
            <ac:picMk id="13" creationId="{6F8E4651-C1E7-454E-A343-7ABE091F54EB}"/>
          </ac:picMkLst>
        </pc:picChg>
      </pc:sldChg>
      <pc:sldChg chg="delSp modSp">
        <pc:chgData name="Brunklaus, Bernard" userId="1a8f5a69-9013-458c-8c27-293a601b67fa" providerId="ADAL" clId="{7FC270FD-CB30-4304-88E7-C0172D6C6C26}" dt="2020-09-15T13:01:01.403" v="7742"/>
        <pc:sldMkLst>
          <pc:docMk/>
          <pc:sldMk cId="4153695527" sldId="280"/>
        </pc:sldMkLst>
        <pc:spChg chg="mod">
          <ac:chgData name="Brunklaus, Bernard" userId="1a8f5a69-9013-458c-8c27-293a601b67fa" providerId="ADAL" clId="{7FC270FD-CB30-4304-88E7-C0172D6C6C26}" dt="2020-09-14T14:00:38.446" v="1417" actId="20577"/>
          <ac:spMkLst>
            <pc:docMk/>
            <pc:sldMk cId="4153695527" sldId="280"/>
            <ac:spMk id="2" creationId="{0FCA9EAA-256D-4108-8039-EFD4B47222C5}"/>
          </ac:spMkLst>
        </pc:spChg>
        <pc:spChg chg="mod">
          <ac:chgData name="Brunklaus, Bernard" userId="1a8f5a69-9013-458c-8c27-293a601b67fa" providerId="ADAL" clId="{7FC270FD-CB30-4304-88E7-C0172D6C6C26}" dt="2020-09-15T11:13:45.274" v="6480" actId="20577"/>
          <ac:spMkLst>
            <pc:docMk/>
            <pc:sldMk cId="4153695527" sldId="280"/>
            <ac:spMk id="3" creationId="{0BE2A65F-A02E-497E-869E-FC98F722AD30}"/>
          </ac:spMkLst>
        </pc:spChg>
        <pc:spChg chg="del mod">
          <ac:chgData name="Brunklaus, Bernard" userId="1a8f5a69-9013-458c-8c27-293a601b67fa" providerId="ADAL" clId="{7FC270FD-CB30-4304-88E7-C0172D6C6C26}" dt="2020-09-14T13:48:49.213" v="872" actId="478"/>
          <ac:spMkLst>
            <pc:docMk/>
            <pc:sldMk cId="4153695527" sldId="280"/>
            <ac:spMk id="5" creationId="{DB9E88F9-8D02-4A14-B0AD-3E5AB2EBDD81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4153695527" sldId="280"/>
            <ac:spMk id="6" creationId="{465C975F-747A-487C-AD85-E1F34B127170}"/>
          </ac:spMkLst>
        </pc:spChg>
      </pc:sldChg>
      <pc:sldChg chg="addSp delSp modSp">
        <pc:chgData name="Brunklaus, Bernard" userId="1a8f5a69-9013-458c-8c27-293a601b67fa" providerId="ADAL" clId="{7FC270FD-CB30-4304-88E7-C0172D6C6C26}" dt="2020-09-15T13:35:05.856" v="7903" actId="20577"/>
        <pc:sldMkLst>
          <pc:docMk/>
          <pc:sldMk cId="302845997" sldId="282"/>
        </pc:sldMkLst>
        <pc:spChg chg="mod">
          <ac:chgData name="Brunklaus, Bernard" userId="1a8f5a69-9013-458c-8c27-293a601b67fa" providerId="ADAL" clId="{7FC270FD-CB30-4304-88E7-C0172D6C6C26}" dt="2020-09-14T14:53:53.972" v="2946" actId="20577"/>
          <ac:spMkLst>
            <pc:docMk/>
            <pc:sldMk cId="302845997" sldId="282"/>
            <ac:spMk id="2" creationId="{0FCA9EAA-256D-4108-8039-EFD4B47222C5}"/>
          </ac:spMkLst>
        </pc:spChg>
        <pc:spChg chg="mod">
          <ac:chgData name="Brunklaus, Bernard" userId="1a8f5a69-9013-458c-8c27-293a601b67fa" providerId="ADAL" clId="{7FC270FD-CB30-4304-88E7-C0172D6C6C26}" dt="2020-09-15T11:14:13.962" v="6492" actId="20577"/>
          <ac:spMkLst>
            <pc:docMk/>
            <pc:sldMk cId="302845997" sldId="282"/>
            <ac:spMk id="3" creationId="{0BE2A65F-A02E-497E-869E-FC98F722AD30}"/>
          </ac:spMkLst>
        </pc:spChg>
        <pc:spChg chg="del mod">
          <ac:chgData name="Brunklaus, Bernard" userId="1a8f5a69-9013-458c-8c27-293a601b67fa" providerId="ADAL" clId="{7FC270FD-CB30-4304-88E7-C0172D6C6C26}" dt="2020-09-14T15:19:21.527" v="3504" actId="478"/>
          <ac:spMkLst>
            <pc:docMk/>
            <pc:sldMk cId="302845997" sldId="282"/>
            <ac:spMk id="5" creationId="{C8FD72E5-F4FD-4294-A75B-B345300D9B0B}"/>
          </ac:spMkLst>
        </pc:spChg>
        <pc:spChg chg="del mod">
          <ac:chgData name="Brunklaus, Bernard" userId="1a8f5a69-9013-458c-8c27-293a601b67fa" providerId="ADAL" clId="{7FC270FD-CB30-4304-88E7-C0172D6C6C26}" dt="2020-09-14T14:19:54.036" v="1600" actId="478"/>
          <ac:spMkLst>
            <pc:docMk/>
            <pc:sldMk cId="302845997" sldId="282"/>
            <ac:spMk id="6" creationId="{465C975F-747A-487C-AD85-E1F34B127170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302845997" sldId="282"/>
            <ac:spMk id="7" creationId="{592A92AE-CD52-465D-818F-ED86166F8B8B}"/>
          </ac:spMkLst>
        </pc:spChg>
        <pc:spChg chg="add mod">
          <ac:chgData name="Brunklaus, Bernard" userId="1a8f5a69-9013-458c-8c27-293a601b67fa" providerId="ADAL" clId="{7FC270FD-CB30-4304-88E7-C0172D6C6C26}" dt="2020-09-15T13:35:05.856" v="7903" actId="20577"/>
          <ac:spMkLst>
            <pc:docMk/>
            <pc:sldMk cId="302845997" sldId="282"/>
            <ac:spMk id="10" creationId="{F903F48D-E2C8-462F-9B03-8BC721C8F951}"/>
          </ac:spMkLst>
        </pc:spChg>
        <pc:picChg chg="add mod modCrop">
          <ac:chgData name="Brunklaus, Bernard" userId="1a8f5a69-9013-458c-8c27-293a601b67fa" providerId="ADAL" clId="{7FC270FD-CB30-4304-88E7-C0172D6C6C26}" dt="2020-09-15T13:01:01.403" v="7742"/>
          <ac:picMkLst>
            <pc:docMk/>
            <pc:sldMk cId="302845997" sldId="282"/>
            <ac:picMk id="9" creationId="{94006B4C-253F-45B4-B4C4-126EB3F57834}"/>
          </ac:picMkLst>
        </pc:picChg>
      </pc:sldChg>
      <pc:sldChg chg="addSp delSp modSp">
        <pc:chgData name="Brunklaus, Bernard" userId="1a8f5a69-9013-458c-8c27-293a601b67fa" providerId="ADAL" clId="{7FC270FD-CB30-4304-88E7-C0172D6C6C26}" dt="2020-09-15T13:01:01.403" v="7742"/>
        <pc:sldMkLst>
          <pc:docMk/>
          <pc:sldMk cId="1647498315" sldId="285"/>
        </pc:sldMkLst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1647498315" sldId="285"/>
            <ac:spMk id="2" creationId="{59A9BDE4-E945-489A-93CB-B7E0CC062006}"/>
          </ac:spMkLst>
        </pc:spChg>
        <pc:spChg chg="mod">
          <ac:chgData name="Brunklaus, Bernard" userId="1a8f5a69-9013-458c-8c27-293a601b67fa" providerId="ADAL" clId="{7FC270FD-CB30-4304-88E7-C0172D6C6C26}" dt="2020-09-15T11:07:04.613" v="6448" actId="20577"/>
          <ac:spMkLst>
            <pc:docMk/>
            <pc:sldMk cId="1647498315" sldId="285"/>
            <ac:spMk id="3" creationId="{85F9BC99-E0EC-4BBD-8C4A-EF17B8203E01}"/>
          </ac:spMkLst>
        </pc:spChg>
        <pc:spChg chg="del">
          <ac:chgData name="Brunklaus, Bernard" userId="1a8f5a69-9013-458c-8c27-293a601b67fa" providerId="ADAL" clId="{7FC270FD-CB30-4304-88E7-C0172D6C6C26}" dt="2020-09-14T13:16:27.560" v="75" actId="478"/>
          <ac:spMkLst>
            <pc:docMk/>
            <pc:sldMk cId="1647498315" sldId="285"/>
            <ac:spMk id="5" creationId="{A3227348-B549-4F67-A90D-77672571A9B2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1647498315" sldId="285"/>
            <ac:spMk id="8" creationId="{97D370B9-AB70-44C7-9122-13F6B6A2A24E}"/>
          </ac:spMkLst>
        </pc:spChg>
        <pc:picChg chg="del">
          <ac:chgData name="Brunklaus, Bernard" userId="1a8f5a69-9013-458c-8c27-293a601b67fa" providerId="ADAL" clId="{7FC270FD-CB30-4304-88E7-C0172D6C6C26}" dt="2020-09-14T13:16:29.446" v="76" actId="478"/>
          <ac:picMkLst>
            <pc:docMk/>
            <pc:sldMk cId="1647498315" sldId="285"/>
            <ac:picMk id="7" creationId="{55ED6991-EC81-4CA0-A2B3-56940CB3EA56}"/>
          </ac:picMkLst>
        </pc:picChg>
        <pc:picChg chg="add del mod modCrop">
          <ac:chgData name="Brunklaus, Bernard" userId="1a8f5a69-9013-458c-8c27-293a601b67fa" providerId="ADAL" clId="{7FC270FD-CB30-4304-88E7-C0172D6C6C26}" dt="2020-09-14T13:25:48.538" v="128" actId="478"/>
          <ac:picMkLst>
            <pc:docMk/>
            <pc:sldMk cId="1647498315" sldId="285"/>
            <ac:picMk id="9" creationId="{8B7728CD-8A90-40E8-87B3-B9AF7679BCCD}"/>
          </ac:picMkLst>
        </pc:picChg>
        <pc:picChg chg="del">
          <ac:chgData name="Brunklaus, Bernard" userId="1a8f5a69-9013-458c-8c27-293a601b67fa" providerId="ADAL" clId="{7FC270FD-CB30-4304-88E7-C0172D6C6C26}" dt="2020-09-14T13:16:31.766" v="77" actId="478"/>
          <ac:picMkLst>
            <pc:docMk/>
            <pc:sldMk cId="1647498315" sldId="285"/>
            <ac:picMk id="10" creationId="{73197D74-CDD1-4CA9-A4CC-3B99603F9A9E}"/>
          </ac:picMkLst>
        </pc:picChg>
        <pc:picChg chg="add mod modCrop">
          <ac:chgData name="Brunklaus, Bernard" userId="1a8f5a69-9013-458c-8c27-293a601b67fa" providerId="ADAL" clId="{7FC270FD-CB30-4304-88E7-C0172D6C6C26}" dt="2020-09-15T13:01:01.403" v="7742"/>
          <ac:picMkLst>
            <pc:docMk/>
            <pc:sldMk cId="1647498315" sldId="285"/>
            <ac:picMk id="11" creationId="{2B669078-1751-47E7-88EF-3336264D1398}"/>
          </ac:picMkLst>
        </pc:picChg>
        <pc:picChg chg="add del">
          <ac:chgData name="Brunklaus, Bernard" userId="1a8f5a69-9013-458c-8c27-293a601b67fa" providerId="ADAL" clId="{7FC270FD-CB30-4304-88E7-C0172D6C6C26}" dt="2020-09-14T13:35:08.005" v="386" actId="478"/>
          <ac:picMkLst>
            <pc:docMk/>
            <pc:sldMk cId="1647498315" sldId="285"/>
            <ac:picMk id="12" creationId="{CFA01D67-07FD-4935-B9C6-096CEE206804}"/>
          </ac:picMkLst>
        </pc:picChg>
      </pc:sldChg>
      <pc:sldChg chg="addSp delSp modSp">
        <pc:chgData name="Brunklaus, Bernard" userId="1a8f5a69-9013-458c-8c27-293a601b67fa" providerId="ADAL" clId="{7FC270FD-CB30-4304-88E7-C0172D6C6C26}" dt="2020-09-15T13:17:50.688" v="7836" actId="478"/>
        <pc:sldMkLst>
          <pc:docMk/>
          <pc:sldMk cId="978961462" sldId="286"/>
        </pc:sldMkLst>
        <pc:spChg chg="mod">
          <ac:chgData name="Brunklaus, Bernard" userId="1a8f5a69-9013-458c-8c27-293a601b67fa" providerId="ADAL" clId="{7FC270FD-CB30-4304-88E7-C0172D6C6C26}" dt="2020-09-15T13:10:50.545" v="7760" actId="20577"/>
          <ac:spMkLst>
            <pc:docMk/>
            <pc:sldMk cId="978961462" sldId="286"/>
            <ac:spMk id="2" creationId="{828E3D0F-A72B-4284-BFE7-F962417D80C6}"/>
          </ac:spMkLst>
        </pc:spChg>
        <pc:spChg chg="del mod">
          <ac:chgData name="Brunklaus, Bernard" userId="1a8f5a69-9013-458c-8c27-293a601b67fa" providerId="ADAL" clId="{7FC270FD-CB30-4304-88E7-C0172D6C6C26}" dt="2020-09-15T13:17:50.688" v="7836" actId="478"/>
          <ac:spMkLst>
            <pc:docMk/>
            <pc:sldMk cId="978961462" sldId="286"/>
            <ac:spMk id="3" creationId="{C6BE1204-1652-4966-AE43-4AC122400AA6}"/>
          </ac:spMkLst>
        </pc:spChg>
        <pc:spChg chg="add del mod">
          <ac:chgData name="Brunklaus, Bernard" userId="1a8f5a69-9013-458c-8c27-293a601b67fa" providerId="ADAL" clId="{7FC270FD-CB30-4304-88E7-C0172D6C6C26}" dt="2020-09-15T13:04:54.637" v="7747"/>
          <ac:spMkLst>
            <pc:docMk/>
            <pc:sldMk cId="978961462" sldId="286"/>
            <ac:spMk id="5" creationId="{4AD3B5E9-9D66-4BE0-A7F6-77048833F0A7}"/>
          </ac:spMkLst>
        </pc:spChg>
        <pc:spChg chg="del">
          <ac:chgData name="Brunklaus, Bernard" userId="1a8f5a69-9013-458c-8c27-293a601b67fa" providerId="ADAL" clId="{7FC270FD-CB30-4304-88E7-C0172D6C6C26}" dt="2020-09-14T16:25:49.529" v="6214" actId="478"/>
          <ac:spMkLst>
            <pc:docMk/>
            <pc:sldMk cId="978961462" sldId="286"/>
            <ac:spMk id="5" creationId="{4CC54878-F1FD-4B15-B873-EF7A6CB9CB1C}"/>
          </ac:spMkLst>
        </pc:spChg>
        <pc:spChg chg="add del mod">
          <ac:chgData name="Brunklaus, Bernard" userId="1a8f5a69-9013-458c-8c27-293a601b67fa" providerId="ADAL" clId="{7FC270FD-CB30-4304-88E7-C0172D6C6C26}" dt="2020-09-15T13:04:54.637" v="7747"/>
          <ac:spMkLst>
            <pc:docMk/>
            <pc:sldMk cId="978961462" sldId="286"/>
            <ac:spMk id="6" creationId="{7444E248-E561-4DFA-9089-3C5ED161D846}"/>
          </ac:spMkLst>
        </pc:spChg>
        <pc:spChg chg="del">
          <ac:chgData name="Brunklaus, Bernard" userId="1a8f5a69-9013-458c-8c27-293a601b67fa" providerId="ADAL" clId="{7FC270FD-CB30-4304-88E7-C0172D6C6C26}" dt="2020-09-14T16:25:08.008" v="6198" actId="478"/>
          <ac:spMkLst>
            <pc:docMk/>
            <pc:sldMk cId="978961462" sldId="286"/>
            <ac:spMk id="7" creationId="{3214DF58-7B68-4559-AAFD-1291E3DF349B}"/>
          </ac:spMkLst>
        </pc:spChg>
        <pc:spChg chg="add del mod">
          <ac:chgData name="Brunklaus, Bernard" userId="1a8f5a69-9013-458c-8c27-293a601b67fa" providerId="ADAL" clId="{7FC270FD-CB30-4304-88E7-C0172D6C6C26}" dt="2020-09-15T13:04:54.637" v="7747"/>
          <ac:spMkLst>
            <pc:docMk/>
            <pc:sldMk cId="978961462" sldId="286"/>
            <ac:spMk id="7" creationId="{A6E59C95-2B00-4643-B085-32074B7194E3}"/>
          </ac:spMkLst>
        </pc:spChg>
        <pc:spChg chg="add del mod">
          <ac:chgData name="Brunklaus, Bernard" userId="1a8f5a69-9013-458c-8c27-293a601b67fa" providerId="ADAL" clId="{7FC270FD-CB30-4304-88E7-C0172D6C6C26}" dt="2020-09-14T16:46:01.196" v="6396" actId="478"/>
          <ac:spMkLst>
            <pc:docMk/>
            <pc:sldMk cId="978961462" sldId="286"/>
            <ac:spMk id="12" creationId="{58EC0ECE-9A08-41B7-A74E-895322E38B98}"/>
          </ac:spMkLst>
        </pc:spChg>
        <pc:graphicFrameChg chg="add del mod">
          <ac:chgData name="Brunklaus, Bernard" userId="1a8f5a69-9013-458c-8c27-293a601b67fa" providerId="ADAL" clId="{7FC270FD-CB30-4304-88E7-C0172D6C6C26}" dt="2020-09-14T16:43:45.170" v="6390" actId="478"/>
          <ac:graphicFrameMkLst>
            <pc:docMk/>
            <pc:sldMk cId="978961462" sldId="286"/>
            <ac:graphicFrameMk id="11" creationId="{1B3ED83B-C3BD-4000-98AC-44449A5FB3D4}"/>
          </ac:graphicFrameMkLst>
        </pc:graphicFrameChg>
        <pc:graphicFrameChg chg="add del mod">
          <ac:chgData name="Brunklaus, Bernard" userId="1a8f5a69-9013-458c-8c27-293a601b67fa" providerId="ADAL" clId="{7FC270FD-CB30-4304-88E7-C0172D6C6C26}" dt="2020-09-14T16:45:48.346" v="6394" actId="478"/>
          <ac:graphicFrameMkLst>
            <pc:docMk/>
            <pc:sldMk cId="978961462" sldId="286"/>
            <ac:graphicFrameMk id="13" creationId="{3EB49FFD-77D0-4189-B582-7ECB72C1ECF7}"/>
          </ac:graphicFrameMkLst>
        </pc:graphicFrameChg>
        <pc:picChg chg="add del">
          <ac:chgData name="Brunklaus, Bernard" userId="1a8f5a69-9013-458c-8c27-293a601b67fa" providerId="ADAL" clId="{7FC270FD-CB30-4304-88E7-C0172D6C6C26}" dt="2020-09-14T16:30:18" v="6216" actId="478"/>
          <ac:picMkLst>
            <pc:docMk/>
            <pc:sldMk cId="978961462" sldId="286"/>
            <ac:picMk id="6" creationId="{68FD0E53-04A8-4EB7-AECA-BA6EC0E778AB}"/>
          </ac:picMkLst>
        </pc:picChg>
        <pc:picChg chg="add del mod">
          <ac:chgData name="Brunklaus, Bernard" userId="1a8f5a69-9013-458c-8c27-293a601b67fa" providerId="ADAL" clId="{7FC270FD-CB30-4304-88E7-C0172D6C6C26}" dt="2020-09-14T16:31:02.846" v="6219" actId="478"/>
          <ac:picMkLst>
            <pc:docMk/>
            <pc:sldMk cId="978961462" sldId="286"/>
            <ac:picMk id="8" creationId="{7017E8B2-D135-4690-A4CB-B166EE9CE129}"/>
          </ac:picMkLst>
        </pc:picChg>
        <pc:picChg chg="add mod">
          <ac:chgData name="Brunklaus, Bernard" userId="1a8f5a69-9013-458c-8c27-293a601b67fa" providerId="ADAL" clId="{7FC270FD-CB30-4304-88E7-C0172D6C6C26}" dt="2020-09-15T13:10:54.277" v="7768" actId="1036"/>
          <ac:picMkLst>
            <pc:docMk/>
            <pc:sldMk cId="978961462" sldId="286"/>
            <ac:picMk id="8" creationId="{CFE0933F-9778-4C11-8555-5DF1CAAF0CAC}"/>
          </ac:picMkLst>
        </pc:picChg>
        <pc:picChg chg="add del mod">
          <ac:chgData name="Brunklaus, Bernard" userId="1a8f5a69-9013-458c-8c27-293a601b67fa" providerId="ADAL" clId="{7FC270FD-CB30-4304-88E7-C0172D6C6C26}" dt="2020-09-15T13:10:35.711" v="7755"/>
          <ac:picMkLst>
            <pc:docMk/>
            <pc:sldMk cId="978961462" sldId="286"/>
            <ac:picMk id="9" creationId="{63FC7DE5-1AB6-42E6-927A-F8B3142A5309}"/>
          </ac:picMkLst>
        </pc:picChg>
        <pc:picChg chg="add del">
          <ac:chgData name="Brunklaus, Bernard" userId="1a8f5a69-9013-458c-8c27-293a601b67fa" providerId="ADAL" clId="{7FC270FD-CB30-4304-88E7-C0172D6C6C26}" dt="2020-09-14T16:33:59.072" v="6221" actId="478"/>
          <ac:picMkLst>
            <pc:docMk/>
            <pc:sldMk cId="978961462" sldId="286"/>
            <ac:picMk id="9" creationId="{B6A6C569-D345-4689-85B4-4D82144C9931}"/>
          </ac:picMkLst>
        </pc:picChg>
        <pc:picChg chg="add mod">
          <ac:chgData name="Brunklaus, Bernard" userId="1a8f5a69-9013-458c-8c27-293a601b67fa" providerId="ADAL" clId="{7FC270FD-CB30-4304-88E7-C0172D6C6C26}" dt="2020-09-15T13:11:13.033" v="7770" actId="1076"/>
          <ac:picMkLst>
            <pc:docMk/>
            <pc:sldMk cId="978961462" sldId="286"/>
            <ac:picMk id="10" creationId="{EAE7FB33-C688-488A-9D68-7481EC1F26D4}"/>
          </ac:picMkLst>
        </pc:picChg>
        <pc:picChg chg="add mod">
          <ac:chgData name="Brunklaus, Bernard" userId="1a8f5a69-9013-458c-8c27-293a601b67fa" providerId="ADAL" clId="{7FC270FD-CB30-4304-88E7-C0172D6C6C26}" dt="2020-09-15T13:11:29.804" v="7773" actId="1076"/>
          <ac:picMkLst>
            <pc:docMk/>
            <pc:sldMk cId="978961462" sldId="286"/>
            <ac:picMk id="11" creationId="{A0EB893A-B42F-4233-B8A6-BBAED8088D7A}"/>
          </ac:picMkLst>
        </pc:picChg>
      </pc:sldChg>
      <pc:sldChg chg="addSp delSp modSp add">
        <pc:chgData name="Brunklaus, Bernard" userId="1a8f5a69-9013-458c-8c27-293a601b67fa" providerId="ADAL" clId="{7FC270FD-CB30-4304-88E7-C0172D6C6C26}" dt="2020-09-15T13:26:12.515" v="7874"/>
        <pc:sldMkLst>
          <pc:docMk/>
          <pc:sldMk cId="1334562019" sldId="287"/>
        </pc:sldMkLst>
        <pc:spChg chg="mod">
          <ac:chgData name="Brunklaus, Bernard" userId="1a8f5a69-9013-458c-8c27-293a601b67fa" providerId="ADAL" clId="{7FC270FD-CB30-4304-88E7-C0172D6C6C26}" dt="2020-09-15T13:26:12.515" v="7874"/>
          <ac:spMkLst>
            <pc:docMk/>
            <pc:sldMk cId="1334562019" sldId="287"/>
            <ac:spMk id="2" creationId="{0FCA9EAA-256D-4108-8039-EFD4B47222C5}"/>
          </ac:spMkLst>
        </pc:spChg>
        <pc:spChg chg="mod">
          <ac:chgData name="Brunklaus, Bernard" userId="1a8f5a69-9013-458c-8c27-293a601b67fa" providerId="ADAL" clId="{7FC270FD-CB30-4304-88E7-C0172D6C6C26}" dt="2020-09-15T11:13:57.179" v="6486" actId="20577"/>
          <ac:spMkLst>
            <pc:docMk/>
            <pc:sldMk cId="1334562019" sldId="287"/>
            <ac:spMk id="3" creationId="{0BE2A65F-A02E-497E-869E-FC98F722AD30}"/>
          </ac:spMkLst>
        </pc:spChg>
        <pc:spChg chg="del">
          <ac:chgData name="Brunklaus, Bernard" userId="1a8f5a69-9013-458c-8c27-293a601b67fa" providerId="ADAL" clId="{7FC270FD-CB30-4304-88E7-C0172D6C6C26}" dt="2020-09-14T13:50:23.764" v="908" actId="478"/>
          <ac:spMkLst>
            <pc:docMk/>
            <pc:sldMk cId="1334562019" sldId="287"/>
            <ac:spMk id="6" creationId="{465C975F-747A-487C-AD85-E1F34B127170}"/>
          </ac:spMkLst>
        </pc:spChg>
        <pc:picChg chg="add del mod">
          <ac:chgData name="Brunklaus, Bernard" userId="1a8f5a69-9013-458c-8c27-293a601b67fa" providerId="ADAL" clId="{7FC270FD-CB30-4304-88E7-C0172D6C6C26}" dt="2020-09-14T13:57:47.395" v="1078" actId="478"/>
          <ac:picMkLst>
            <pc:docMk/>
            <pc:sldMk cId="1334562019" sldId="287"/>
            <ac:picMk id="5" creationId="{C5EE70FF-B22E-4744-958B-C0CF45364E5E}"/>
          </ac:picMkLst>
        </pc:picChg>
        <pc:picChg chg="add mod">
          <ac:chgData name="Brunklaus, Bernard" userId="1a8f5a69-9013-458c-8c27-293a601b67fa" providerId="ADAL" clId="{7FC270FD-CB30-4304-88E7-C0172D6C6C26}" dt="2020-09-15T13:01:01.403" v="7742"/>
          <ac:picMkLst>
            <pc:docMk/>
            <pc:sldMk cId="1334562019" sldId="287"/>
            <ac:picMk id="7" creationId="{71E9CE32-D117-4257-9CDE-D1370C5322F1}"/>
          </ac:picMkLst>
        </pc:picChg>
        <pc:picChg chg="add mod">
          <ac:chgData name="Brunklaus, Bernard" userId="1a8f5a69-9013-458c-8c27-293a601b67fa" providerId="ADAL" clId="{7FC270FD-CB30-4304-88E7-C0172D6C6C26}" dt="2020-09-15T13:01:01.403" v="7742"/>
          <ac:picMkLst>
            <pc:docMk/>
            <pc:sldMk cId="1334562019" sldId="287"/>
            <ac:picMk id="8" creationId="{D8FCFB7A-55EE-4A2E-A10F-8D05AD670FC0}"/>
          </ac:picMkLst>
        </pc:picChg>
        <pc:picChg chg="add mod">
          <ac:chgData name="Brunklaus, Bernard" userId="1a8f5a69-9013-458c-8c27-293a601b67fa" providerId="ADAL" clId="{7FC270FD-CB30-4304-88E7-C0172D6C6C26}" dt="2020-09-15T13:01:01.403" v="7742"/>
          <ac:picMkLst>
            <pc:docMk/>
            <pc:sldMk cId="1334562019" sldId="287"/>
            <ac:picMk id="9" creationId="{2723058D-87E2-48EC-85C3-6D1751A7FCD7}"/>
          </ac:picMkLst>
        </pc:picChg>
        <pc:picChg chg="add mod">
          <ac:chgData name="Brunklaus, Bernard" userId="1a8f5a69-9013-458c-8c27-293a601b67fa" providerId="ADAL" clId="{7FC270FD-CB30-4304-88E7-C0172D6C6C26}" dt="2020-09-15T13:01:01.403" v="7742"/>
          <ac:picMkLst>
            <pc:docMk/>
            <pc:sldMk cId="1334562019" sldId="287"/>
            <ac:picMk id="10" creationId="{63A88892-3023-42E5-BF1F-FA5322FB570B}"/>
          </ac:picMkLst>
        </pc:picChg>
      </pc:sldChg>
      <pc:sldChg chg="addSp modSp add">
        <pc:chgData name="Brunklaus, Bernard" userId="1a8f5a69-9013-458c-8c27-293a601b67fa" providerId="ADAL" clId="{7FC270FD-CB30-4304-88E7-C0172D6C6C26}" dt="2020-09-15T13:01:01.403" v="7742"/>
        <pc:sldMkLst>
          <pc:docMk/>
          <pc:sldMk cId="3344465104" sldId="288"/>
        </pc:sldMkLst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3344465104" sldId="288"/>
            <ac:spMk id="2" creationId="{59A9BDE4-E945-489A-93CB-B7E0CC062006}"/>
          </ac:spMkLst>
        </pc:spChg>
        <pc:spChg chg="mod">
          <ac:chgData name="Brunklaus, Bernard" userId="1a8f5a69-9013-458c-8c27-293a601b67fa" providerId="ADAL" clId="{7FC270FD-CB30-4304-88E7-C0172D6C6C26}" dt="2020-09-15T11:18:19.979" v="6593" actId="20577"/>
          <ac:spMkLst>
            <pc:docMk/>
            <pc:sldMk cId="3344465104" sldId="288"/>
            <ac:spMk id="3" creationId="{85F9BC99-E0EC-4BBD-8C4A-EF17B8203E01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3344465104" sldId="288"/>
            <ac:spMk id="6" creationId="{F92EEAC3-69DD-48C3-A79C-503B5ACDA2AE}"/>
          </ac:spMkLst>
        </pc:spChg>
        <pc:spChg chg="add mod">
          <ac:chgData name="Brunklaus, Bernard" userId="1a8f5a69-9013-458c-8c27-293a601b67fa" providerId="ADAL" clId="{7FC270FD-CB30-4304-88E7-C0172D6C6C26}" dt="2020-09-15T13:01:01.403" v="7742"/>
          <ac:spMkLst>
            <pc:docMk/>
            <pc:sldMk cId="3344465104" sldId="288"/>
            <ac:spMk id="7" creationId="{A02288E7-041D-47AD-948B-92317AEB7345}"/>
          </ac:spMkLst>
        </pc:spChg>
        <pc:spChg chg="add mod">
          <ac:chgData name="Brunklaus, Bernard" userId="1a8f5a69-9013-458c-8c27-293a601b67fa" providerId="ADAL" clId="{7FC270FD-CB30-4304-88E7-C0172D6C6C26}" dt="2020-09-15T13:01:01.403" v="7742"/>
          <ac:spMkLst>
            <pc:docMk/>
            <pc:sldMk cId="3344465104" sldId="288"/>
            <ac:spMk id="9" creationId="{8F268557-3146-4324-BD7B-1FA991ABB9A1}"/>
          </ac:spMkLst>
        </pc:spChg>
        <pc:spChg chg="add mod">
          <ac:chgData name="Brunklaus, Bernard" userId="1a8f5a69-9013-458c-8c27-293a601b67fa" providerId="ADAL" clId="{7FC270FD-CB30-4304-88E7-C0172D6C6C26}" dt="2020-09-15T13:01:01.403" v="7742"/>
          <ac:spMkLst>
            <pc:docMk/>
            <pc:sldMk cId="3344465104" sldId="288"/>
            <ac:spMk id="10" creationId="{5A892535-55CF-4AAD-9553-7E06FB9FA7E6}"/>
          </ac:spMkLst>
        </pc:spChg>
        <pc:spChg chg="add mod">
          <ac:chgData name="Brunklaus, Bernard" userId="1a8f5a69-9013-458c-8c27-293a601b67fa" providerId="ADAL" clId="{7FC270FD-CB30-4304-88E7-C0172D6C6C26}" dt="2020-09-15T13:01:01.403" v="7742"/>
          <ac:spMkLst>
            <pc:docMk/>
            <pc:sldMk cId="3344465104" sldId="288"/>
            <ac:spMk id="11" creationId="{19E91392-1CB2-45CC-871E-50AE9728EA44}"/>
          </ac:spMkLst>
        </pc:spChg>
        <pc:spChg chg="add mod">
          <ac:chgData name="Brunklaus, Bernard" userId="1a8f5a69-9013-458c-8c27-293a601b67fa" providerId="ADAL" clId="{7FC270FD-CB30-4304-88E7-C0172D6C6C26}" dt="2020-09-15T13:01:01.403" v="7742"/>
          <ac:spMkLst>
            <pc:docMk/>
            <pc:sldMk cId="3344465104" sldId="288"/>
            <ac:spMk id="12" creationId="{074D4DD8-C33D-4223-A7BC-6BD888AA2157}"/>
          </ac:spMkLst>
        </pc:spChg>
        <pc:spChg chg="add mod">
          <ac:chgData name="Brunklaus, Bernard" userId="1a8f5a69-9013-458c-8c27-293a601b67fa" providerId="ADAL" clId="{7FC270FD-CB30-4304-88E7-C0172D6C6C26}" dt="2020-09-15T13:01:01.403" v="7742"/>
          <ac:spMkLst>
            <pc:docMk/>
            <pc:sldMk cId="3344465104" sldId="288"/>
            <ac:spMk id="13" creationId="{3EBFA9DD-D81C-41AF-B7C7-8D880AF2EBE7}"/>
          </ac:spMkLst>
        </pc:spChg>
        <pc:spChg chg="add mod">
          <ac:chgData name="Brunklaus, Bernard" userId="1a8f5a69-9013-458c-8c27-293a601b67fa" providerId="ADAL" clId="{7FC270FD-CB30-4304-88E7-C0172D6C6C26}" dt="2020-09-15T13:01:01.403" v="7742"/>
          <ac:spMkLst>
            <pc:docMk/>
            <pc:sldMk cId="3344465104" sldId="288"/>
            <ac:spMk id="14" creationId="{491E0898-B2C8-47E7-9BDE-096B899892A0}"/>
          </ac:spMkLst>
        </pc:spChg>
        <pc:graphicFrameChg chg="add mod modGraphic">
          <ac:chgData name="Brunklaus, Bernard" userId="1a8f5a69-9013-458c-8c27-293a601b67fa" providerId="ADAL" clId="{7FC270FD-CB30-4304-88E7-C0172D6C6C26}" dt="2020-09-15T13:01:01.403" v="7742"/>
          <ac:graphicFrameMkLst>
            <pc:docMk/>
            <pc:sldMk cId="3344465104" sldId="288"/>
            <ac:graphicFrameMk id="5" creationId="{F89011D7-F66C-459E-8980-5AB3DA0FA973}"/>
          </ac:graphicFrameMkLst>
        </pc:graphicFrameChg>
        <pc:picChg chg="mod">
          <ac:chgData name="Brunklaus, Bernard" userId="1a8f5a69-9013-458c-8c27-293a601b67fa" providerId="ADAL" clId="{7FC270FD-CB30-4304-88E7-C0172D6C6C26}" dt="2020-09-15T13:01:01.403" v="7742"/>
          <ac:picMkLst>
            <pc:docMk/>
            <pc:sldMk cId="3344465104" sldId="288"/>
            <ac:picMk id="15" creationId="{70EF5760-536E-41AA-85E6-FBE400111853}"/>
          </ac:picMkLst>
        </pc:picChg>
      </pc:sldChg>
      <pc:sldChg chg="addSp delSp modSp add mod ord">
        <pc:chgData name="Brunklaus, Bernard" userId="1a8f5a69-9013-458c-8c27-293a601b67fa" providerId="ADAL" clId="{7FC270FD-CB30-4304-88E7-C0172D6C6C26}" dt="2020-09-15T13:35:45.895" v="7905" actId="20577"/>
        <pc:sldMkLst>
          <pc:docMk/>
          <pc:sldMk cId="3165071845" sldId="289"/>
        </pc:sldMkLst>
        <pc:spChg chg="mod">
          <ac:chgData name="Brunklaus, Bernard" userId="1a8f5a69-9013-458c-8c27-293a601b67fa" providerId="ADAL" clId="{7FC270FD-CB30-4304-88E7-C0172D6C6C26}" dt="2020-09-14T15:07:28.874" v="2982" actId="20577"/>
          <ac:spMkLst>
            <pc:docMk/>
            <pc:sldMk cId="3165071845" sldId="289"/>
            <ac:spMk id="2" creationId="{0FCA9EAA-256D-4108-8039-EFD4B47222C5}"/>
          </ac:spMkLst>
        </pc:spChg>
        <pc:spChg chg="mod">
          <ac:chgData name="Brunklaus, Bernard" userId="1a8f5a69-9013-458c-8c27-293a601b67fa" providerId="ADAL" clId="{7FC270FD-CB30-4304-88E7-C0172D6C6C26}" dt="2020-09-15T11:25:03.507" v="6704" actId="20577"/>
          <ac:spMkLst>
            <pc:docMk/>
            <pc:sldMk cId="3165071845" sldId="289"/>
            <ac:spMk id="3" creationId="{0BE2A65F-A02E-497E-869E-FC98F722AD30}"/>
          </ac:spMkLst>
        </pc:spChg>
        <pc:spChg chg="del">
          <ac:chgData name="Brunklaus, Bernard" userId="1a8f5a69-9013-458c-8c27-293a601b67fa" providerId="ADAL" clId="{7FC270FD-CB30-4304-88E7-C0172D6C6C26}" dt="2020-09-14T14:52:51.029" v="2913" actId="478"/>
          <ac:spMkLst>
            <pc:docMk/>
            <pc:sldMk cId="3165071845" sldId="289"/>
            <ac:spMk id="6" creationId="{465C975F-747A-487C-AD85-E1F34B127170}"/>
          </ac:spMkLst>
        </pc:spChg>
        <pc:spChg chg="add mod">
          <ac:chgData name="Brunklaus, Bernard" userId="1a8f5a69-9013-458c-8c27-293a601b67fa" providerId="ADAL" clId="{7FC270FD-CB30-4304-88E7-C0172D6C6C26}" dt="2020-09-15T13:35:45.895" v="7905" actId="20577"/>
          <ac:spMkLst>
            <pc:docMk/>
            <pc:sldMk cId="3165071845" sldId="289"/>
            <ac:spMk id="8" creationId="{81CD1224-13BB-4DE1-B1B4-4E438E880AE3}"/>
          </ac:spMkLst>
        </pc:spChg>
        <pc:graphicFrameChg chg="add mod">
          <ac:chgData name="Brunklaus, Bernard" userId="1a8f5a69-9013-458c-8c27-293a601b67fa" providerId="ADAL" clId="{7FC270FD-CB30-4304-88E7-C0172D6C6C26}" dt="2020-09-15T13:01:01.403" v="7742"/>
          <ac:graphicFrameMkLst>
            <pc:docMk/>
            <pc:sldMk cId="3165071845" sldId="289"/>
            <ac:graphicFrameMk id="7" creationId="{00000000-0008-0000-0700-000006000000}"/>
          </ac:graphicFrameMkLst>
        </pc:graphicFrameChg>
      </pc:sldChg>
      <pc:sldChg chg="addSp delSp modSp add">
        <pc:chgData name="Brunklaus, Bernard" userId="1a8f5a69-9013-458c-8c27-293a601b67fa" providerId="ADAL" clId="{7FC270FD-CB30-4304-88E7-C0172D6C6C26}" dt="2020-09-15T14:36:56.512" v="7954" actId="14100"/>
        <pc:sldMkLst>
          <pc:docMk/>
          <pc:sldMk cId="3088162744" sldId="290"/>
        </pc:sldMkLst>
        <pc:spChg chg="mod">
          <ac:chgData name="Brunklaus, Bernard" userId="1a8f5a69-9013-458c-8c27-293a601b67fa" providerId="ADAL" clId="{7FC270FD-CB30-4304-88E7-C0172D6C6C26}" dt="2020-09-14T15:32:55.312" v="3808" actId="20577"/>
          <ac:spMkLst>
            <pc:docMk/>
            <pc:sldMk cId="3088162744" sldId="290"/>
            <ac:spMk id="2" creationId="{0FCA9EAA-256D-4108-8039-EFD4B47222C5}"/>
          </ac:spMkLst>
        </pc:spChg>
        <pc:spChg chg="mod">
          <ac:chgData name="Brunklaus, Bernard" userId="1a8f5a69-9013-458c-8c27-293a601b67fa" providerId="ADAL" clId="{7FC270FD-CB30-4304-88E7-C0172D6C6C26}" dt="2020-09-15T11:43:18.117" v="6815" actId="20577"/>
          <ac:spMkLst>
            <pc:docMk/>
            <pc:sldMk cId="3088162744" sldId="290"/>
            <ac:spMk id="3" creationId="{0BE2A65F-A02E-497E-869E-FC98F722AD30}"/>
          </ac:spMkLst>
        </pc:spChg>
        <pc:spChg chg="del">
          <ac:chgData name="Brunklaus, Bernard" userId="1a8f5a69-9013-458c-8c27-293a601b67fa" providerId="ADAL" clId="{7FC270FD-CB30-4304-88E7-C0172D6C6C26}" dt="2020-09-14T15:26:47.870" v="3520" actId="478"/>
          <ac:spMkLst>
            <pc:docMk/>
            <pc:sldMk cId="3088162744" sldId="290"/>
            <ac:spMk id="8" creationId="{81CD1224-13BB-4DE1-B1B4-4E438E880AE3}"/>
          </ac:spMkLst>
        </pc:spChg>
        <pc:spChg chg="add mod">
          <ac:chgData name="Brunklaus, Bernard" userId="1a8f5a69-9013-458c-8c27-293a601b67fa" providerId="ADAL" clId="{7FC270FD-CB30-4304-88E7-C0172D6C6C26}" dt="2020-09-15T13:01:01.403" v="7742"/>
          <ac:spMkLst>
            <pc:docMk/>
            <pc:sldMk cId="3088162744" sldId="290"/>
            <ac:spMk id="15" creationId="{A3DD98FA-4BCD-4901-A256-A7DEF4721D26}"/>
          </ac:spMkLst>
        </pc:spChg>
        <pc:spChg chg="add mod">
          <ac:chgData name="Brunklaus, Bernard" userId="1a8f5a69-9013-458c-8c27-293a601b67fa" providerId="ADAL" clId="{7FC270FD-CB30-4304-88E7-C0172D6C6C26}" dt="2020-09-15T13:01:01.403" v="7742"/>
          <ac:spMkLst>
            <pc:docMk/>
            <pc:sldMk cId="3088162744" sldId="290"/>
            <ac:spMk id="21" creationId="{4DD661E1-E2A4-42D0-996A-2AC2768A5CAE}"/>
          </ac:spMkLst>
        </pc:spChg>
        <pc:spChg chg="add mod">
          <ac:chgData name="Brunklaus, Bernard" userId="1a8f5a69-9013-458c-8c27-293a601b67fa" providerId="ADAL" clId="{7FC270FD-CB30-4304-88E7-C0172D6C6C26}" dt="2020-09-15T13:01:01.403" v="7742"/>
          <ac:spMkLst>
            <pc:docMk/>
            <pc:sldMk cId="3088162744" sldId="290"/>
            <ac:spMk id="22" creationId="{83BE8FAC-499E-43F9-AEBE-1984382E4FF8}"/>
          </ac:spMkLst>
        </pc:spChg>
        <pc:spChg chg="add mod">
          <ac:chgData name="Brunklaus, Bernard" userId="1a8f5a69-9013-458c-8c27-293a601b67fa" providerId="ADAL" clId="{7FC270FD-CB30-4304-88E7-C0172D6C6C26}" dt="2020-09-15T13:01:01.403" v="7742"/>
          <ac:spMkLst>
            <pc:docMk/>
            <pc:sldMk cId="3088162744" sldId="290"/>
            <ac:spMk id="23" creationId="{4778DB4D-B9EE-4A69-91F2-595474A227C0}"/>
          </ac:spMkLst>
        </pc:spChg>
        <pc:spChg chg="add mod">
          <ac:chgData name="Brunklaus, Bernard" userId="1a8f5a69-9013-458c-8c27-293a601b67fa" providerId="ADAL" clId="{7FC270FD-CB30-4304-88E7-C0172D6C6C26}" dt="2020-09-15T13:01:01.403" v="7742"/>
          <ac:spMkLst>
            <pc:docMk/>
            <pc:sldMk cId="3088162744" sldId="290"/>
            <ac:spMk id="24" creationId="{F0E1CFC6-529C-455B-817B-7A1B25DA3555}"/>
          </ac:spMkLst>
        </pc:spChg>
        <pc:graphicFrameChg chg="del">
          <ac:chgData name="Brunklaus, Bernard" userId="1a8f5a69-9013-458c-8c27-293a601b67fa" providerId="ADAL" clId="{7FC270FD-CB30-4304-88E7-C0172D6C6C26}" dt="2020-09-14T15:17:32.360" v="3473" actId="478"/>
          <ac:graphicFrameMkLst>
            <pc:docMk/>
            <pc:sldMk cId="3088162744" sldId="290"/>
            <ac:graphicFrameMk id="7" creationId="{00000000-0008-0000-0700-000006000000}"/>
          </ac:graphicFrameMkLst>
        </pc:graphicFrameChg>
        <pc:graphicFrameChg chg="add del mod">
          <ac:chgData name="Brunklaus, Bernard" userId="1a8f5a69-9013-458c-8c27-293a601b67fa" providerId="ADAL" clId="{7FC270FD-CB30-4304-88E7-C0172D6C6C26}" dt="2020-09-14T15:27:04.423" v="3524"/>
          <ac:graphicFrameMkLst>
            <pc:docMk/>
            <pc:sldMk cId="3088162744" sldId="290"/>
            <ac:graphicFrameMk id="10" creationId="{6435BB5F-A205-45F6-9F2C-57647B328AAA}"/>
          </ac:graphicFrameMkLst>
        </pc:graphicFrameChg>
        <pc:picChg chg="add mod">
          <ac:chgData name="Brunklaus, Bernard" userId="1a8f5a69-9013-458c-8c27-293a601b67fa" providerId="ADAL" clId="{7FC270FD-CB30-4304-88E7-C0172D6C6C26}" dt="2020-09-15T14:36:56.512" v="7954" actId="14100"/>
          <ac:picMkLst>
            <pc:docMk/>
            <pc:sldMk cId="3088162744" sldId="290"/>
            <ac:picMk id="5" creationId="{6BF8129D-0B9C-44EA-BF93-F50CF5A806E7}"/>
          </ac:picMkLst>
        </pc:picChg>
        <pc:picChg chg="add del mod">
          <ac:chgData name="Brunklaus, Bernard" userId="1a8f5a69-9013-458c-8c27-293a601b67fa" providerId="ADAL" clId="{7FC270FD-CB30-4304-88E7-C0172D6C6C26}" dt="2020-09-14T15:21:12.123" v="3511" actId="478"/>
          <ac:picMkLst>
            <pc:docMk/>
            <pc:sldMk cId="3088162744" sldId="290"/>
            <ac:picMk id="5" creationId="{6D455FD6-A351-4CC6-BB13-B5C27FD547E2}"/>
          </ac:picMkLst>
        </pc:picChg>
        <pc:picChg chg="add del mod">
          <ac:chgData name="Brunklaus, Bernard" userId="1a8f5a69-9013-458c-8c27-293a601b67fa" providerId="ADAL" clId="{7FC270FD-CB30-4304-88E7-C0172D6C6C26}" dt="2020-09-14T15:24:20.524" v="3517" actId="478"/>
          <ac:picMkLst>
            <pc:docMk/>
            <pc:sldMk cId="3088162744" sldId="290"/>
            <ac:picMk id="6" creationId="{0DA6E545-F978-4E6D-9842-DC0834DC7E75}"/>
          </ac:picMkLst>
        </pc:picChg>
        <pc:picChg chg="add del mod">
          <ac:chgData name="Brunklaus, Bernard" userId="1a8f5a69-9013-458c-8c27-293a601b67fa" providerId="ADAL" clId="{7FC270FD-CB30-4304-88E7-C0172D6C6C26}" dt="2020-09-14T15:33:55.827" v="3809" actId="478"/>
          <ac:picMkLst>
            <pc:docMk/>
            <pc:sldMk cId="3088162744" sldId="290"/>
            <ac:picMk id="9" creationId="{7E7582A2-561F-46AE-9CE9-67CFC585A96A}"/>
          </ac:picMkLst>
        </pc:picChg>
        <pc:picChg chg="add del mod">
          <ac:chgData name="Brunklaus, Bernard" userId="1a8f5a69-9013-458c-8c27-293a601b67fa" providerId="ADAL" clId="{7FC270FD-CB30-4304-88E7-C0172D6C6C26}" dt="2020-09-14T15:34:22.560" v="3814" actId="478"/>
          <ac:picMkLst>
            <pc:docMk/>
            <pc:sldMk cId="3088162744" sldId="290"/>
            <ac:picMk id="11" creationId="{F294878E-3831-49F2-BF48-747ADD27F5CB}"/>
          </ac:picMkLst>
        </pc:picChg>
        <pc:picChg chg="add del mod">
          <ac:chgData name="Brunklaus, Bernard" userId="1a8f5a69-9013-458c-8c27-293a601b67fa" providerId="ADAL" clId="{7FC270FD-CB30-4304-88E7-C0172D6C6C26}" dt="2020-09-14T15:35:31.430" v="3822" actId="478"/>
          <ac:picMkLst>
            <pc:docMk/>
            <pc:sldMk cId="3088162744" sldId="290"/>
            <ac:picMk id="12" creationId="{499301DF-910D-4B1E-BFD3-800FDC15B2D6}"/>
          </ac:picMkLst>
        </pc:picChg>
        <pc:picChg chg="add del mod">
          <ac:chgData name="Brunklaus, Bernard" userId="1a8f5a69-9013-458c-8c27-293a601b67fa" providerId="ADAL" clId="{7FC270FD-CB30-4304-88E7-C0172D6C6C26}" dt="2020-09-14T15:35:32.061" v="3824" actId="478"/>
          <ac:picMkLst>
            <pc:docMk/>
            <pc:sldMk cId="3088162744" sldId="290"/>
            <ac:picMk id="13" creationId="{E713B2CB-5EBA-4AFA-8058-D36907326876}"/>
          </ac:picMkLst>
        </pc:picChg>
        <pc:picChg chg="add del mod">
          <ac:chgData name="Brunklaus, Bernard" userId="1a8f5a69-9013-458c-8c27-293a601b67fa" providerId="ADAL" clId="{7FC270FD-CB30-4304-88E7-C0172D6C6C26}" dt="2020-09-15T13:01:01.403" v="7742"/>
          <ac:picMkLst>
            <pc:docMk/>
            <pc:sldMk cId="3088162744" sldId="290"/>
            <ac:picMk id="14" creationId="{67964001-4333-49FF-A440-08C6CB3F2795}"/>
          </ac:picMkLst>
        </pc:picChg>
        <pc:picChg chg="add mod">
          <ac:chgData name="Brunklaus, Bernard" userId="1a8f5a69-9013-458c-8c27-293a601b67fa" providerId="ADAL" clId="{7FC270FD-CB30-4304-88E7-C0172D6C6C26}" dt="2020-09-15T13:01:01.403" v="7742"/>
          <ac:picMkLst>
            <pc:docMk/>
            <pc:sldMk cId="3088162744" sldId="290"/>
            <ac:picMk id="16" creationId="{6BC95639-6EF0-4801-92E5-BCF502E87A0F}"/>
          </ac:picMkLst>
        </pc:picChg>
        <pc:picChg chg="add mod">
          <ac:chgData name="Brunklaus, Bernard" userId="1a8f5a69-9013-458c-8c27-293a601b67fa" providerId="ADAL" clId="{7FC270FD-CB30-4304-88E7-C0172D6C6C26}" dt="2020-09-15T13:01:01.403" v="7742"/>
          <ac:picMkLst>
            <pc:docMk/>
            <pc:sldMk cId="3088162744" sldId="290"/>
            <ac:picMk id="17" creationId="{FDB7EEB6-0AD7-4E11-BD63-8B24859B8F93}"/>
          </ac:picMkLst>
        </pc:picChg>
        <pc:picChg chg="add mod">
          <ac:chgData name="Brunklaus, Bernard" userId="1a8f5a69-9013-458c-8c27-293a601b67fa" providerId="ADAL" clId="{7FC270FD-CB30-4304-88E7-C0172D6C6C26}" dt="2020-09-15T13:01:01.403" v="7742"/>
          <ac:picMkLst>
            <pc:docMk/>
            <pc:sldMk cId="3088162744" sldId="290"/>
            <ac:picMk id="18" creationId="{223EE098-2A90-4795-882F-54DC78D35769}"/>
          </ac:picMkLst>
        </pc:picChg>
        <pc:picChg chg="add mod">
          <ac:chgData name="Brunklaus, Bernard" userId="1a8f5a69-9013-458c-8c27-293a601b67fa" providerId="ADAL" clId="{7FC270FD-CB30-4304-88E7-C0172D6C6C26}" dt="2020-09-15T13:01:01.403" v="7742"/>
          <ac:picMkLst>
            <pc:docMk/>
            <pc:sldMk cId="3088162744" sldId="290"/>
            <ac:picMk id="19" creationId="{AE011C20-B3C4-47E8-839B-4228307970BE}"/>
          </ac:picMkLst>
        </pc:picChg>
        <pc:picChg chg="add del mod">
          <ac:chgData name="Brunklaus, Bernard" userId="1a8f5a69-9013-458c-8c27-293a601b67fa" providerId="ADAL" clId="{7FC270FD-CB30-4304-88E7-C0172D6C6C26}" dt="2020-09-15T14:35:57.101" v="7951" actId="478"/>
          <ac:picMkLst>
            <pc:docMk/>
            <pc:sldMk cId="3088162744" sldId="290"/>
            <ac:picMk id="20" creationId="{59AC8572-FB6D-44F1-895F-E240C97E73C6}"/>
          </ac:picMkLst>
        </pc:picChg>
      </pc:sldChg>
      <pc:sldChg chg="addSp delSp modSp add">
        <pc:chgData name="Brunklaus, Bernard" userId="1a8f5a69-9013-458c-8c27-293a601b67fa" providerId="ADAL" clId="{7FC270FD-CB30-4304-88E7-C0172D6C6C26}" dt="2020-09-15T13:01:01.403" v="7742"/>
        <pc:sldMkLst>
          <pc:docMk/>
          <pc:sldMk cId="3230160636" sldId="291"/>
        </pc:sldMkLst>
        <pc:spChg chg="mod">
          <ac:chgData name="Brunklaus, Bernard" userId="1a8f5a69-9013-458c-8c27-293a601b67fa" providerId="ADAL" clId="{7FC270FD-CB30-4304-88E7-C0172D6C6C26}" dt="2020-09-14T15:43:32.506" v="4105" actId="20577"/>
          <ac:spMkLst>
            <pc:docMk/>
            <pc:sldMk cId="3230160636" sldId="291"/>
            <ac:spMk id="2" creationId="{0FCA9EAA-256D-4108-8039-EFD4B47222C5}"/>
          </ac:spMkLst>
        </pc:spChg>
        <pc:spChg chg="mod">
          <ac:chgData name="Brunklaus, Bernard" userId="1a8f5a69-9013-458c-8c27-293a601b67fa" providerId="ADAL" clId="{7FC270FD-CB30-4304-88E7-C0172D6C6C26}" dt="2020-09-15T11:55:25.381" v="7156" actId="20577"/>
          <ac:spMkLst>
            <pc:docMk/>
            <pc:sldMk cId="3230160636" sldId="291"/>
            <ac:spMk id="3" creationId="{0BE2A65F-A02E-497E-869E-FC98F722AD30}"/>
          </ac:spMkLst>
        </pc:spChg>
        <pc:spChg chg="del mod">
          <ac:chgData name="Brunklaus, Bernard" userId="1a8f5a69-9013-458c-8c27-293a601b67fa" providerId="ADAL" clId="{7FC270FD-CB30-4304-88E7-C0172D6C6C26}" dt="2020-09-14T15:40:37.762" v="4061" actId="478"/>
          <ac:spMkLst>
            <pc:docMk/>
            <pc:sldMk cId="3230160636" sldId="291"/>
            <ac:spMk id="15" creationId="{A3DD98FA-4BCD-4901-A256-A7DEF4721D26}"/>
          </ac:spMkLst>
        </pc:spChg>
        <pc:spChg chg="del">
          <ac:chgData name="Brunklaus, Bernard" userId="1a8f5a69-9013-458c-8c27-293a601b67fa" providerId="ADAL" clId="{7FC270FD-CB30-4304-88E7-C0172D6C6C26}" dt="2020-09-14T15:40:40.835" v="4063" actId="478"/>
          <ac:spMkLst>
            <pc:docMk/>
            <pc:sldMk cId="3230160636" sldId="291"/>
            <ac:spMk id="21" creationId="{4DD661E1-E2A4-42D0-996A-2AC2768A5CAE}"/>
          </ac:spMkLst>
        </pc:spChg>
        <pc:spChg chg="del">
          <ac:chgData name="Brunklaus, Bernard" userId="1a8f5a69-9013-458c-8c27-293a601b67fa" providerId="ADAL" clId="{7FC270FD-CB30-4304-88E7-C0172D6C6C26}" dt="2020-09-14T15:40:35.099" v="4059" actId="478"/>
          <ac:spMkLst>
            <pc:docMk/>
            <pc:sldMk cId="3230160636" sldId="291"/>
            <ac:spMk id="22" creationId="{83BE8FAC-499E-43F9-AEBE-1984382E4FF8}"/>
          </ac:spMkLst>
        </pc:spChg>
        <pc:spChg chg="del">
          <ac:chgData name="Brunklaus, Bernard" userId="1a8f5a69-9013-458c-8c27-293a601b67fa" providerId="ADAL" clId="{7FC270FD-CB30-4304-88E7-C0172D6C6C26}" dt="2020-09-14T15:40:39.368" v="4062" actId="478"/>
          <ac:spMkLst>
            <pc:docMk/>
            <pc:sldMk cId="3230160636" sldId="291"/>
            <ac:spMk id="23" creationId="{4778DB4D-B9EE-4A69-91F2-595474A227C0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3230160636" sldId="291"/>
            <ac:spMk id="24" creationId="{F0E1CFC6-529C-455B-817B-7A1B25DA3555}"/>
          </ac:spMkLst>
        </pc:spChg>
        <pc:picChg chg="add mod">
          <ac:chgData name="Brunklaus, Bernard" userId="1a8f5a69-9013-458c-8c27-293a601b67fa" providerId="ADAL" clId="{7FC270FD-CB30-4304-88E7-C0172D6C6C26}" dt="2020-09-15T13:01:01.403" v="7742"/>
          <ac:picMkLst>
            <pc:docMk/>
            <pc:sldMk cId="3230160636" sldId="291"/>
            <ac:picMk id="5" creationId="{62DB8A4F-7E88-4A71-898F-35130FD756E1}"/>
          </ac:picMkLst>
        </pc:picChg>
        <pc:picChg chg="add del">
          <ac:chgData name="Brunklaus, Bernard" userId="1a8f5a69-9013-458c-8c27-293a601b67fa" providerId="ADAL" clId="{7FC270FD-CB30-4304-88E7-C0172D6C6C26}" dt="2020-09-14T15:41:36.199" v="4067"/>
          <ac:picMkLst>
            <pc:docMk/>
            <pc:sldMk cId="3230160636" sldId="291"/>
            <ac:picMk id="5" creationId="{6B9AC470-AD6F-424F-9EF9-B194DD723268}"/>
          </ac:picMkLst>
        </pc:picChg>
        <pc:picChg chg="add del mod">
          <ac:chgData name="Brunklaus, Bernard" userId="1a8f5a69-9013-458c-8c27-293a601b67fa" providerId="ADAL" clId="{7FC270FD-CB30-4304-88E7-C0172D6C6C26}" dt="2020-09-15T11:44:37.945" v="6910" actId="478"/>
          <ac:picMkLst>
            <pc:docMk/>
            <pc:sldMk cId="3230160636" sldId="291"/>
            <ac:picMk id="6" creationId="{41F154E0-8B56-479F-9455-7D355B2629C2}"/>
          </ac:picMkLst>
        </pc:picChg>
        <pc:picChg chg="add del mod">
          <ac:chgData name="Brunklaus, Bernard" userId="1a8f5a69-9013-458c-8c27-293a601b67fa" providerId="ADAL" clId="{7FC270FD-CB30-4304-88E7-C0172D6C6C26}" dt="2020-09-15T11:45:14.617" v="6915" actId="478"/>
          <ac:picMkLst>
            <pc:docMk/>
            <pc:sldMk cId="3230160636" sldId="291"/>
            <ac:picMk id="7" creationId="{938757A3-9CAD-497F-A494-C0F8897FBE50}"/>
          </ac:picMkLst>
        </pc:picChg>
        <pc:picChg chg="add mod">
          <ac:chgData name="Brunklaus, Bernard" userId="1a8f5a69-9013-458c-8c27-293a601b67fa" providerId="ADAL" clId="{7FC270FD-CB30-4304-88E7-C0172D6C6C26}" dt="2020-09-15T13:01:01.403" v="7742"/>
          <ac:picMkLst>
            <pc:docMk/>
            <pc:sldMk cId="3230160636" sldId="291"/>
            <ac:picMk id="8" creationId="{614A4B23-3FFE-40F7-8342-3669B7B63240}"/>
          </ac:picMkLst>
        </pc:picChg>
        <pc:picChg chg="add del mod">
          <ac:chgData name="Brunklaus, Bernard" userId="1a8f5a69-9013-458c-8c27-293a601b67fa" providerId="ADAL" clId="{7FC270FD-CB30-4304-88E7-C0172D6C6C26}" dt="2020-09-15T11:47:32.628" v="6999" actId="478"/>
          <ac:picMkLst>
            <pc:docMk/>
            <pc:sldMk cId="3230160636" sldId="291"/>
            <ac:picMk id="9" creationId="{C9561993-50CC-4225-9A61-231D04104992}"/>
          </ac:picMkLst>
        </pc:picChg>
        <pc:picChg chg="add del mod">
          <ac:chgData name="Brunklaus, Bernard" userId="1a8f5a69-9013-458c-8c27-293a601b67fa" providerId="ADAL" clId="{7FC270FD-CB30-4304-88E7-C0172D6C6C26}" dt="2020-09-15T11:49:28.945" v="7013" actId="478"/>
          <ac:picMkLst>
            <pc:docMk/>
            <pc:sldMk cId="3230160636" sldId="291"/>
            <ac:picMk id="10" creationId="{CFBE2AB5-B892-48F2-BD77-FA4A00396158}"/>
          </ac:picMkLst>
        </pc:picChg>
        <pc:picChg chg="add del mod">
          <ac:chgData name="Brunklaus, Bernard" userId="1a8f5a69-9013-458c-8c27-293a601b67fa" providerId="ADAL" clId="{7FC270FD-CB30-4304-88E7-C0172D6C6C26}" dt="2020-09-15T11:50:41.898" v="7041" actId="478"/>
          <ac:picMkLst>
            <pc:docMk/>
            <pc:sldMk cId="3230160636" sldId="291"/>
            <ac:picMk id="11" creationId="{43C7472F-BB99-46BB-8ABD-D36F552F612C}"/>
          </ac:picMkLst>
        </pc:picChg>
        <pc:picChg chg="add mod">
          <ac:chgData name="Brunklaus, Bernard" userId="1a8f5a69-9013-458c-8c27-293a601b67fa" providerId="ADAL" clId="{7FC270FD-CB30-4304-88E7-C0172D6C6C26}" dt="2020-09-15T13:01:01.403" v="7742"/>
          <ac:picMkLst>
            <pc:docMk/>
            <pc:sldMk cId="3230160636" sldId="291"/>
            <ac:picMk id="12" creationId="{FAD896BA-A05D-4E36-AAE4-2B521AC3BF3D}"/>
          </ac:picMkLst>
        </pc:picChg>
        <pc:picChg chg="del">
          <ac:chgData name="Brunklaus, Bernard" userId="1a8f5a69-9013-458c-8c27-293a601b67fa" providerId="ADAL" clId="{7FC270FD-CB30-4304-88E7-C0172D6C6C26}" dt="2020-09-14T15:40:34.341" v="4058" actId="478"/>
          <ac:picMkLst>
            <pc:docMk/>
            <pc:sldMk cId="3230160636" sldId="291"/>
            <ac:picMk id="14" creationId="{67964001-4333-49FF-A440-08C6CB3F2795}"/>
          </ac:picMkLst>
        </pc:picChg>
        <pc:picChg chg="del">
          <ac:chgData name="Brunklaus, Bernard" userId="1a8f5a69-9013-458c-8c27-293a601b67fa" providerId="ADAL" clId="{7FC270FD-CB30-4304-88E7-C0172D6C6C26}" dt="2020-09-14T15:40:32.050" v="4054" actId="478"/>
          <ac:picMkLst>
            <pc:docMk/>
            <pc:sldMk cId="3230160636" sldId="291"/>
            <ac:picMk id="16" creationId="{6BC95639-6EF0-4801-92E5-BCF502E87A0F}"/>
          </ac:picMkLst>
        </pc:picChg>
        <pc:picChg chg="del">
          <ac:chgData name="Brunklaus, Bernard" userId="1a8f5a69-9013-458c-8c27-293a601b67fa" providerId="ADAL" clId="{7FC270FD-CB30-4304-88E7-C0172D6C6C26}" dt="2020-09-14T15:40:32.645" v="4055" actId="478"/>
          <ac:picMkLst>
            <pc:docMk/>
            <pc:sldMk cId="3230160636" sldId="291"/>
            <ac:picMk id="17" creationId="{FDB7EEB6-0AD7-4E11-BD63-8B24859B8F93}"/>
          </ac:picMkLst>
        </pc:picChg>
        <pc:picChg chg="del">
          <ac:chgData name="Brunklaus, Bernard" userId="1a8f5a69-9013-458c-8c27-293a601b67fa" providerId="ADAL" clId="{7FC270FD-CB30-4304-88E7-C0172D6C6C26}" dt="2020-09-14T15:40:33.130" v="4056" actId="478"/>
          <ac:picMkLst>
            <pc:docMk/>
            <pc:sldMk cId="3230160636" sldId="291"/>
            <ac:picMk id="18" creationId="{223EE098-2A90-4795-882F-54DC78D35769}"/>
          </ac:picMkLst>
        </pc:picChg>
        <pc:picChg chg="del">
          <ac:chgData name="Brunklaus, Bernard" userId="1a8f5a69-9013-458c-8c27-293a601b67fa" providerId="ADAL" clId="{7FC270FD-CB30-4304-88E7-C0172D6C6C26}" dt="2020-09-14T15:40:34.044" v="4057" actId="478"/>
          <ac:picMkLst>
            <pc:docMk/>
            <pc:sldMk cId="3230160636" sldId="291"/>
            <ac:picMk id="19" creationId="{AE011C20-B3C4-47E8-839B-4228307970BE}"/>
          </ac:picMkLst>
        </pc:picChg>
        <pc:picChg chg="del">
          <ac:chgData name="Brunklaus, Bernard" userId="1a8f5a69-9013-458c-8c27-293a601b67fa" providerId="ADAL" clId="{7FC270FD-CB30-4304-88E7-C0172D6C6C26}" dt="2020-09-14T15:40:41.607" v="4064" actId="478"/>
          <ac:picMkLst>
            <pc:docMk/>
            <pc:sldMk cId="3230160636" sldId="291"/>
            <ac:picMk id="20" creationId="{59AC8572-FB6D-44F1-895F-E240C97E73C6}"/>
          </ac:picMkLst>
        </pc:picChg>
      </pc:sldChg>
      <pc:sldChg chg="addSp delSp modSp add">
        <pc:chgData name="Brunklaus, Bernard" userId="1a8f5a69-9013-458c-8c27-293a601b67fa" providerId="ADAL" clId="{7FC270FD-CB30-4304-88E7-C0172D6C6C26}" dt="2020-09-15T13:37:08.551" v="7937" actId="20577"/>
        <pc:sldMkLst>
          <pc:docMk/>
          <pc:sldMk cId="2730198032" sldId="292"/>
        </pc:sldMkLst>
        <pc:spChg chg="mod">
          <ac:chgData name="Brunklaus, Bernard" userId="1a8f5a69-9013-458c-8c27-293a601b67fa" providerId="ADAL" clId="{7FC270FD-CB30-4304-88E7-C0172D6C6C26}" dt="2020-09-15T13:37:08.551" v="7937" actId="20577"/>
          <ac:spMkLst>
            <pc:docMk/>
            <pc:sldMk cId="2730198032" sldId="292"/>
            <ac:spMk id="2" creationId="{0FCA9EAA-256D-4108-8039-EFD4B47222C5}"/>
          </ac:spMkLst>
        </pc:spChg>
        <pc:spChg chg="add del mod">
          <ac:chgData name="Brunklaus, Bernard" userId="1a8f5a69-9013-458c-8c27-293a601b67fa" providerId="ADAL" clId="{7FC270FD-CB30-4304-88E7-C0172D6C6C26}" dt="2020-09-15T11:55:17.259" v="7150" actId="20577"/>
          <ac:spMkLst>
            <pc:docMk/>
            <pc:sldMk cId="2730198032" sldId="292"/>
            <ac:spMk id="3" creationId="{0BE2A65F-A02E-497E-869E-FC98F722AD30}"/>
          </ac:spMkLst>
        </pc:spChg>
        <pc:spChg chg="del">
          <ac:chgData name="Brunklaus, Bernard" userId="1a8f5a69-9013-458c-8c27-293a601b67fa" providerId="ADAL" clId="{7FC270FD-CB30-4304-88E7-C0172D6C6C26}" dt="2020-09-15T11:47:19.421" v="6993" actId="478"/>
          <ac:spMkLst>
            <pc:docMk/>
            <pc:sldMk cId="2730198032" sldId="292"/>
            <ac:spMk id="6" creationId="{6CCA2F1B-CF8A-456A-AB17-DBC2143CA31A}"/>
          </ac:spMkLst>
        </pc:spChg>
        <pc:spChg chg="add mod">
          <ac:chgData name="Brunklaus, Bernard" userId="1a8f5a69-9013-458c-8c27-293a601b67fa" providerId="ADAL" clId="{7FC270FD-CB30-4304-88E7-C0172D6C6C26}" dt="2020-09-15T13:01:01.403" v="7742"/>
          <ac:spMkLst>
            <pc:docMk/>
            <pc:sldMk cId="2730198032" sldId="292"/>
            <ac:spMk id="10" creationId="{8AF1FDDA-B7B2-440B-84E3-D51ED228E26E}"/>
          </ac:spMkLst>
        </pc:spChg>
        <pc:spChg chg="add del mod">
          <ac:chgData name="Brunklaus, Bernard" userId="1a8f5a69-9013-458c-8c27-293a601b67fa" providerId="ADAL" clId="{7FC270FD-CB30-4304-88E7-C0172D6C6C26}" dt="2020-09-15T11:51:17.790" v="7069" actId="478"/>
          <ac:spMkLst>
            <pc:docMk/>
            <pc:sldMk cId="2730198032" sldId="292"/>
            <ac:spMk id="11" creationId="{286DA219-6D39-4A5C-BC2E-1EE96A86EF06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2730198032" sldId="292"/>
            <ac:spMk id="24" creationId="{F0E1CFC6-529C-455B-817B-7A1B25DA3555}"/>
          </ac:spMkLst>
        </pc:spChg>
        <pc:picChg chg="add del mod">
          <ac:chgData name="Brunklaus, Bernard" userId="1a8f5a69-9013-458c-8c27-293a601b67fa" providerId="ADAL" clId="{7FC270FD-CB30-4304-88E7-C0172D6C6C26}" dt="2020-09-15T11:47:22.901" v="6994" actId="478"/>
          <ac:picMkLst>
            <pc:docMk/>
            <pc:sldMk cId="2730198032" sldId="292"/>
            <ac:picMk id="5" creationId="{399FD141-7946-48B4-B493-72F35F7292A6}"/>
          </ac:picMkLst>
        </pc:picChg>
        <pc:picChg chg="del">
          <ac:chgData name="Brunklaus, Bernard" userId="1a8f5a69-9013-458c-8c27-293a601b67fa" providerId="ADAL" clId="{7FC270FD-CB30-4304-88E7-C0172D6C6C26}" dt="2020-09-14T15:51:26.880" v="4710" actId="478"/>
          <ac:picMkLst>
            <pc:docMk/>
            <pc:sldMk cId="2730198032" sldId="292"/>
            <ac:picMk id="6" creationId="{41F154E0-8B56-479F-9455-7D355B2629C2}"/>
          </ac:picMkLst>
        </pc:picChg>
        <pc:picChg chg="add mod">
          <ac:chgData name="Brunklaus, Bernard" userId="1a8f5a69-9013-458c-8c27-293a601b67fa" providerId="ADAL" clId="{7FC270FD-CB30-4304-88E7-C0172D6C6C26}" dt="2020-09-15T13:01:01.403" v="7742"/>
          <ac:picMkLst>
            <pc:docMk/>
            <pc:sldMk cId="2730198032" sldId="292"/>
            <ac:picMk id="7" creationId="{2E2E1D66-B1F6-4271-9279-E1440E572C96}"/>
          </ac:picMkLst>
        </pc:picChg>
        <pc:picChg chg="del">
          <ac:chgData name="Brunklaus, Bernard" userId="1a8f5a69-9013-458c-8c27-293a601b67fa" providerId="ADAL" clId="{7FC270FD-CB30-4304-88E7-C0172D6C6C26}" dt="2020-09-14T15:51:27.467" v="4711" actId="478"/>
          <ac:picMkLst>
            <pc:docMk/>
            <pc:sldMk cId="2730198032" sldId="292"/>
            <ac:picMk id="7" creationId="{938757A3-9CAD-497F-A494-C0F8897FBE50}"/>
          </ac:picMkLst>
        </pc:picChg>
        <pc:picChg chg="mod">
          <ac:chgData name="Brunklaus, Bernard" userId="1a8f5a69-9013-458c-8c27-293a601b67fa" providerId="ADAL" clId="{7FC270FD-CB30-4304-88E7-C0172D6C6C26}" dt="2020-09-15T13:01:01.403" v="7742"/>
          <ac:picMkLst>
            <pc:docMk/>
            <pc:sldMk cId="2730198032" sldId="292"/>
            <ac:picMk id="8" creationId="{614A4B23-3FFE-40F7-8342-3669B7B63240}"/>
          </ac:picMkLst>
        </pc:picChg>
        <pc:picChg chg="add del mod">
          <ac:chgData name="Brunklaus, Bernard" userId="1a8f5a69-9013-458c-8c27-293a601b67fa" providerId="ADAL" clId="{7FC270FD-CB30-4304-88E7-C0172D6C6C26}" dt="2020-09-15T11:47:23.534" v="6995" actId="478"/>
          <ac:picMkLst>
            <pc:docMk/>
            <pc:sldMk cId="2730198032" sldId="292"/>
            <ac:picMk id="9" creationId="{F5040840-DD2C-451C-862F-40C32CD52E1A}"/>
          </ac:picMkLst>
        </pc:picChg>
        <pc:picChg chg="add del mod">
          <ac:chgData name="Brunklaus, Bernard" userId="1a8f5a69-9013-458c-8c27-293a601b67fa" providerId="ADAL" clId="{7FC270FD-CB30-4304-88E7-C0172D6C6C26}" dt="2020-09-15T11:47:28.262" v="6998" actId="478"/>
          <ac:picMkLst>
            <pc:docMk/>
            <pc:sldMk cId="2730198032" sldId="292"/>
            <ac:picMk id="12" creationId="{B43173A8-C655-4CE8-872F-D168AEC9D33D}"/>
          </ac:picMkLst>
        </pc:picChg>
        <pc:picChg chg="add mod">
          <ac:chgData name="Brunklaus, Bernard" userId="1a8f5a69-9013-458c-8c27-293a601b67fa" providerId="ADAL" clId="{7FC270FD-CB30-4304-88E7-C0172D6C6C26}" dt="2020-09-15T13:01:01.403" v="7742"/>
          <ac:picMkLst>
            <pc:docMk/>
            <pc:sldMk cId="2730198032" sldId="292"/>
            <ac:picMk id="13" creationId="{277D7D3A-C674-4AB9-B3F0-A138CA52C6DC}"/>
          </ac:picMkLst>
        </pc:picChg>
        <pc:picChg chg="add del mod">
          <ac:chgData name="Brunklaus, Bernard" userId="1a8f5a69-9013-458c-8c27-293a601b67fa" providerId="ADAL" clId="{7FC270FD-CB30-4304-88E7-C0172D6C6C26}" dt="2020-09-15T11:51:18.509" v="7070" actId="478"/>
          <ac:picMkLst>
            <pc:docMk/>
            <pc:sldMk cId="2730198032" sldId="292"/>
            <ac:picMk id="14" creationId="{365004C7-FA27-449F-898B-C6FF704CB6B4}"/>
          </ac:picMkLst>
        </pc:picChg>
        <pc:picChg chg="add mod">
          <ac:chgData name="Brunklaus, Bernard" userId="1a8f5a69-9013-458c-8c27-293a601b67fa" providerId="ADAL" clId="{7FC270FD-CB30-4304-88E7-C0172D6C6C26}" dt="2020-09-15T13:01:01.403" v="7742"/>
          <ac:picMkLst>
            <pc:docMk/>
            <pc:sldMk cId="2730198032" sldId="292"/>
            <ac:picMk id="15" creationId="{3A76A85D-6CE6-43F2-B205-12E52754938C}"/>
          </ac:picMkLst>
        </pc:picChg>
      </pc:sldChg>
      <pc:sldChg chg="addSp delSp modSp add">
        <pc:chgData name="Brunklaus, Bernard" userId="1a8f5a69-9013-458c-8c27-293a601b67fa" providerId="ADAL" clId="{7FC270FD-CB30-4304-88E7-C0172D6C6C26}" dt="2020-09-15T14:42:55.569" v="7968" actId="20577"/>
        <pc:sldMkLst>
          <pc:docMk/>
          <pc:sldMk cId="3324068557" sldId="293"/>
        </pc:sldMkLst>
        <pc:spChg chg="mod">
          <ac:chgData name="Brunklaus, Bernard" userId="1a8f5a69-9013-458c-8c27-293a601b67fa" providerId="ADAL" clId="{7FC270FD-CB30-4304-88E7-C0172D6C6C26}" dt="2020-09-14T15:55:25.245" v="4840" actId="255"/>
          <ac:spMkLst>
            <pc:docMk/>
            <pc:sldMk cId="3324068557" sldId="293"/>
            <ac:spMk id="2" creationId="{0FCA9EAA-256D-4108-8039-EFD4B47222C5}"/>
          </ac:spMkLst>
        </pc:spChg>
        <pc:spChg chg="mod">
          <ac:chgData name="Brunklaus, Bernard" userId="1a8f5a69-9013-458c-8c27-293a601b67fa" providerId="ADAL" clId="{7FC270FD-CB30-4304-88E7-C0172D6C6C26}" dt="2020-09-15T14:42:55.569" v="7968" actId="20577"/>
          <ac:spMkLst>
            <pc:docMk/>
            <pc:sldMk cId="3324068557" sldId="293"/>
            <ac:spMk id="3" creationId="{0BE2A65F-A02E-497E-869E-FC98F722AD30}"/>
          </ac:spMkLst>
        </pc:spChg>
        <pc:spChg chg="del mod">
          <ac:chgData name="Brunklaus, Bernard" userId="1a8f5a69-9013-458c-8c27-293a601b67fa" providerId="ADAL" clId="{7FC270FD-CB30-4304-88E7-C0172D6C6C26}" dt="2020-09-15T12:39:23.574" v="7271" actId="478"/>
          <ac:spMkLst>
            <pc:docMk/>
            <pc:sldMk cId="3324068557" sldId="293"/>
            <ac:spMk id="5" creationId="{0B7EB56A-3C71-4916-9589-27F7B420C26F}"/>
          </ac:spMkLst>
        </pc:spChg>
        <pc:spChg chg="add del mod">
          <ac:chgData name="Brunklaus, Bernard" userId="1a8f5a69-9013-458c-8c27-293a601b67fa" providerId="ADAL" clId="{7FC270FD-CB30-4304-88E7-C0172D6C6C26}" dt="2020-09-15T12:45:48.290" v="7695"/>
          <ac:spMkLst>
            <pc:docMk/>
            <pc:sldMk cId="3324068557" sldId="293"/>
            <ac:spMk id="9" creationId="{5172D18C-A8EB-4ACF-8FA2-68E7776AEE81}"/>
          </ac:spMkLst>
        </pc:spChg>
        <pc:spChg chg="del">
          <ac:chgData name="Brunklaus, Bernard" userId="1a8f5a69-9013-458c-8c27-293a601b67fa" providerId="ADAL" clId="{7FC270FD-CB30-4304-88E7-C0172D6C6C26}" dt="2020-09-15T11:58:08.007" v="7175" actId="478"/>
          <ac:spMkLst>
            <pc:docMk/>
            <pc:sldMk cId="3324068557" sldId="293"/>
            <ac:spMk id="10" creationId="{4DBDE1CE-AB36-457D-B260-CCD153AC1E83}"/>
          </ac:spMkLst>
        </pc:spChg>
        <pc:spChg chg="del">
          <ac:chgData name="Brunklaus, Bernard" userId="1a8f5a69-9013-458c-8c27-293a601b67fa" providerId="ADAL" clId="{7FC270FD-CB30-4304-88E7-C0172D6C6C26}" dt="2020-09-14T15:55:39.048" v="4843" actId="478"/>
          <ac:spMkLst>
            <pc:docMk/>
            <pc:sldMk cId="3324068557" sldId="293"/>
            <ac:spMk id="10" creationId="{8AF1FDDA-B7B2-440B-84E3-D51ED228E26E}"/>
          </ac:spMkLst>
        </pc:spChg>
        <pc:spChg chg="del">
          <ac:chgData name="Brunklaus, Bernard" userId="1a8f5a69-9013-458c-8c27-293a601b67fa" providerId="ADAL" clId="{7FC270FD-CB30-4304-88E7-C0172D6C6C26}" dt="2020-09-14T15:55:37.585" v="4842" actId="478"/>
          <ac:spMkLst>
            <pc:docMk/>
            <pc:sldMk cId="3324068557" sldId="293"/>
            <ac:spMk id="11" creationId="{286DA219-6D39-4A5C-BC2E-1EE96A86EF06}"/>
          </ac:spMkLst>
        </pc:spChg>
        <pc:spChg chg="add mod">
          <ac:chgData name="Brunklaus, Bernard" userId="1a8f5a69-9013-458c-8c27-293a601b67fa" providerId="ADAL" clId="{7FC270FD-CB30-4304-88E7-C0172D6C6C26}" dt="2020-09-15T13:01:01.403" v="7742"/>
          <ac:spMkLst>
            <pc:docMk/>
            <pc:sldMk cId="3324068557" sldId="293"/>
            <ac:spMk id="14" creationId="{6778996E-E9BD-4E10-934B-F2313DB04EFD}"/>
          </ac:spMkLst>
        </pc:spChg>
        <pc:spChg chg="add mod">
          <ac:chgData name="Brunklaus, Bernard" userId="1a8f5a69-9013-458c-8c27-293a601b67fa" providerId="ADAL" clId="{7FC270FD-CB30-4304-88E7-C0172D6C6C26}" dt="2020-09-15T13:01:01.403" v="7742"/>
          <ac:spMkLst>
            <pc:docMk/>
            <pc:sldMk cId="3324068557" sldId="293"/>
            <ac:spMk id="18" creationId="{59BF94EF-9DFA-4DB7-9193-60847AEC17FD}"/>
          </ac:spMkLst>
        </pc:spChg>
        <pc:spChg chg="del mod">
          <ac:chgData name="Brunklaus, Bernard" userId="1a8f5a69-9013-458c-8c27-293a601b67fa" providerId="ADAL" clId="{7FC270FD-CB30-4304-88E7-C0172D6C6C26}" dt="2020-09-14T16:01:54.231" v="5322" actId="478"/>
          <ac:spMkLst>
            <pc:docMk/>
            <pc:sldMk cId="3324068557" sldId="293"/>
            <ac:spMk id="24" creationId="{F0E1CFC6-529C-455B-817B-7A1B25DA3555}"/>
          </ac:spMkLst>
        </pc:spChg>
        <pc:graphicFrameChg chg="add del">
          <ac:chgData name="Brunklaus, Bernard" userId="1a8f5a69-9013-458c-8c27-293a601b67fa" providerId="ADAL" clId="{7FC270FD-CB30-4304-88E7-C0172D6C6C26}" dt="2020-09-14T15:56:33.229" v="4852"/>
          <ac:graphicFrameMkLst>
            <pc:docMk/>
            <pc:sldMk cId="3324068557" sldId="293"/>
            <ac:graphicFrameMk id="7" creationId="{940D5B39-6B10-4974-936D-95B503C5C069}"/>
          </ac:graphicFrameMkLst>
        </pc:graphicFrameChg>
        <pc:graphicFrameChg chg="add del mod">
          <ac:chgData name="Brunklaus, Bernard" userId="1a8f5a69-9013-458c-8c27-293a601b67fa" providerId="ADAL" clId="{7FC270FD-CB30-4304-88E7-C0172D6C6C26}" dt="2020-09-15T13:02:44.370" v="7746"/>
          <ac:graphicFrameMkLst>
            <pc:docMk/>
            <pc:sldMk cId="3324068557" sldId="293"/>
            <ac:graphicFrameMk id="11" creationId="{5A0AEEA1-4A77-4934-9F83-1835FA42AF07}"/>
          </ac:graphicFrameMkLst>
        </pc:graphicFrameChg>
        <pc:picChg chg="del">
          <ac:chgData name="Brunklaus, Bernard" userId="1a8f5a69-9013-458c-8c27-293a601b67fa" providerId="ADAL" clId="{7FC270FD-CB30-4304-88E7-C0172D6C6C26}" dt="2020-09-14T15:55:34.456" v="4841" actId="478"/>
          <ac:picMkLst>
            <pc:docMk/>
            <pc:sldMk cId="3324068557" sldId="293"/>
            <ac:picMk id="5" creationId="{399FD141-7946-48B4-B493-72F35F7292A6}"/>
          </ac:picMkLst>
        </pc:picChg>
        <pc:picChg chg="add del mod">
          <ac:chgData name="Brunklaus, Bernard" userId="1a8f5a69-9013-458c-8c27-293a601b67fa" providerId="ADAL" clId="{7FC270FD-CB30-4304-88E7-C0172D6C6C26}" dt="2020-09-15T11:58:15.952" v="7178" actId="478"/>
          <ac:picMkLst>
            <pc:docMk/>
            <pc:sldMk cId="3324068557" sldId="293"/>
            <ac:picMk id="6" creationId="{D4CC370C-F615-4F6D-92D0-E99A51964012}"/>
          </ac:picMkLst>
        </pc:picChg>
        <pc:picChg chg="add mod">
          <ac:chgData name="Brunklaus, Bernard" userId="1a8f5a69-9013-458c-8c27-293a601b67fa" providerId="ADAL" clId="{7FC270FD-CB30-4304-88E7-C0172D6C6C26}" dt="2020-09-15T13:01:01.403" v="7742"/>
          <ac:picMkLst>
            <pc:docMk/>
            <pc:sldMk cId="3324068557" sldId="293"/>
            <ac:picMk id="7" creationId="{72842020-B30A-45D4-B02F-A31C9A149372}"/>
          </ac:picMkLst>
        </pc:picChg>
        <pc:picChg chg="add mod">
          <ac:chgData name="Brunklaus, Bernard" userId="1a8f5a69-9013-458c-8c27-293a601b67fa" providerId="ADAL" clId="{7FC270FD-CB30-4304-88E7-C0172D6C6C26}" dt="2020-09-15T13:01:01.403" v="7742"/>
          <ac:picMkLst>
            <pc:docMk/>
            <pc:sldMk cId="3324068557" sldId="293"/>
            <ac:picMk id="8" creationId="{20099B9F-9C30-44F3-B8CE-37EF28036C14}"/>
          </ac:picMkLst>
        </pc:picChg>
        <pc:picChg chg="del mod">
          <ac:chgData name="Brunklaus, Bernard" userId="1a8f5a69-9013-458c-8c27-293a601b67fa" providerId="ADAL" clId="{7FC270FD-CB30-4304-88E7-C0172D6C6C26}" dt="2020-09-14T15:57:13.381" v="4876" actId="478"/>
          <ac:picMkLst>
            <pc:docMk/>
            <pc:sldMk cId="3324068557" sldId="293"/>
            <ac:picMk id="8" creationId="{614A4B23-3FFE-40F7-8342-3669B7B63240}"/>
          </ac:picMkLst>
        </pc:picChg>
        <pc:picChg chg="del">
          <ac:chgData name="Brunklaus, Bernard" userId="1a8f5a69-9013-458c-8c27-293a601b67fa" providerId="ADAL" clId="{7FC270FD-CB30-4304-88E7-C0172D6C6C26}" dt="2020-09-14T15:55:34.456" v="4841" actId="478"/>
          <ac:picMkLst>
            <pc:docMk/>
            <pc:sldMk cId="3324068557" sldId="293"/>
            <ac:picMk id="9" creationId="{F5040840-DD2C-451C-862F-40C32CD52E1A}"/>
          </ac:picMkLst>
        </pc:picChg>
        <pc:picChg chg="del">
          <ac:chgData name="Brunklaus, Bernard" userId="1a8f5a69-9013-458c-8c27-293a601b67fa" providerId="ADAL" clId="{7FC270FD-CB30-4304-88E7-C0172D6C6C26}" dt="2020-09-14T15:55:34.456" v="4841" actId="478"/>
          <ac:picMkLst>
            <pc:docMk/>
            <pc:sldMk cId="3324068557" sldId="293"/>
            <ac:picMk id="12" creationId="{B43173A8-C655-4CE8-872F-D168AEC9D33D}"/>
          </ac:picMkLst>
        </pc:picChg>
        <pc:picChg chg="del">
          <ac:chgData name="Brunklaus, Bernard" userId="1a8f5a69-9013-458c-8c27-293a601b67fa" providerId="ADAL" clId="{7FC270FD-CB30-4304-88E7-C0172D6C6C26}" dt="2020-09-14T15:55:43.414" v="4845" actId="478"/>
          <ac:picMkLst>
            <pc:docMk/>
            <pc:sldMk cId="3324068557" sldId="293"/>
            <ac:picMk id="13" creationId="{277D7D3A-C674-4AB9-B3F0-A138CA52C6DC}"/>
          </ac:picMkLst>
        </pc:picChg>
        <pc:picChg chg="del">
          <ac:chgData name="Brunklaus, Bernard" userId="1a8f5a69-9013-458c-8c27-293a601b67fa" providerId="ADAL" clId="{7FC270FD-CB30-4304-88E7-C0172D6C6C26}" dt="2020-09-14T15:55:44.298" v="4846" actId="478"/>
          <ac:picMkLst>
            <pc:docMk/>
            <pc:sldMk cId="3324068557" sldId="293"/>
            <ac:picMk id="14" creationId="{365004C7-FA27-449F-898B-C6FF704CB6B4}"/>
          </ac:picMkLst>
        </pc:picChg>
        <pc:picChg chg="add del mod">
          <ac:chgData name="Brunklaus, Bernard" userId="1a8f5a69-9013-458c-8c27-293a601b67fa" providerId="ADAL" clId="{7FC270FD-CB30-4304-88E7-C0172D6C6C26}" dt="2020-09-15T11:58:16.424" v="7179" actId="478"/>
          <ac:picMkLst>
            <pc:docMk/>
            <pc:sldMk cId="3324068557" sldId="293"/>
            <ac:picMk id="15" creationId="{431C96F6-D085-4C36-9033-8CA74D7F0C79}"/>
          </ac:picMkLst>
        </pc:picChg>
        <pc:picChg chg="add mod">
          <ac:chgData name="Brunklaus, Bernard" userId="1a8f5a69-9013-458c-8c27-293a601b67fa" providerId="ADAL" clId="{7FC270FD-CB30-4304-88E7-C0172D6C6C26}" dt="2020-09-15T13:01:01.403" v="7742"/>
          <ac:picMkLst>
            <pc:docMk/>
            <pc:sldMk cId="3324068557" sldId="293"/>
            <ac:picMk id="16" creationId="{107CF9C8-B797-4DFA-B867-0290D658B8BA}"/>
          </ac:picMkLst>
        </pc:picChg>
      </pc:sldChg>
      <pc:sldChg chg="addSp delSp modSp add del">
        <pc:chgData name="Brunklaus, Bernard" userId="1a8f5a69-9013-458c-8c27-293a601b67fa" providerId="ADAL" clId="{7FC270FD-CB30-4304-88E7-C0172D6C6C26}" dt="2020-09-14T16:45:58.462" v="6395" actId="2696"/>
        <pc:sldMkLst>
          <pc:docMk/>
          <pc:sldMk cId="929843646" sldId="294"/>
        </pc:sldMkLst>
        <pc:spChg chg="del mod">
          <ac:chgData name="Brunklaus, Bernard" userId="1a8f5a69-9013-458c-8c27-293a601b67fa" providerId="ADAL" clId="{7FC270FD-CB30-4304-88E7-C0172D6C6C26}" dt="2020-09-14T16:43:40.987" v="6389" actId="478"/>
          <ac:spMkLst>
            <pc:docMk/>
            <pc:sldMk cId="929843646" sldId="294"/>
            <ac:spMk id="12" creationId="{58EC0ECE-9A08-41B7-A74E-895322E38B98}"/>
          </ac:spMkLst>
        </pc:spChg>
        <pc:graphicFrameChg chg="add del mod">
          <ac:chgData name="Brunklaus, Bernard" userId="1a8f5a69-9013-458c-8c27-293a601b67fa" providerId="ADAL" clId="{7FC270FD-CB30-4304-88E7-C0172D6C6C26}" dt="2020-09-14T16:43:37.559" v="6388" actId="478"/>
          <ac:graphicFrameMkLst>
            <pc:docMk/>
            <pc:sldMk cId="929843646" sldId="294"/>
            <ac:graphicFrameMk id="5" creationId="{FDB385A2-4AE8-44F3-A351-663ABC350F02}"/>
          </ac:graphicFrameMkLst>
        </pc:graphicFrameChg>
        <pc:graphicFrameChg chg="del">
          <ac:chgData name="Brunklaus, Bernard" userId="1a8f5a69-9013-458c-8c27-293a601b67fa" providerId="ADAL" clId="{7FC270FD-CB30-4304-88E7-C0172D6C6C26}" dt="2020-09-14T16:40:04.850" v="6337" actId="478"/>
          <ac:graphicFrameMkLst>
            <pc:docMk/>
            <pc:sldMk cId="929843646" sldId="294"/>
            <ac:graphicFrameMk id="11" creationId="{1B3ED83B-C3BD-4000-98AC-44449A5FB3D4}"/>
          </ac:graphicFrameMkLst>
        </pc:graphicFrameChg>
      </pc:sldChg>
      <pc:sldChg chg="addSp delSp modSp add">
        <pc:chgData name="Brunklaus, Bernard" userId="1a8f5a69-9013-458c-8c27-293a601b67fa" providerId="ADAL" clId="{7FC270FD-CB30-4304-88E7-C0172D6C6C26}" dt="2020-09-15T13:37:23.271" v="7950" actId="20577"/>
        <pc:sldMkLst>
          <pc:docMk/>
          <pc:sldMk cId="975968177" sldId="294"/>
        </pc:sldMkLst>
        <pc:spChg chg="mod">
          <ac:chgData name="Brunklaus, Bernard" userId="1a8f5a69-9013-458c-8c27-293a601b67fa" providerId="ADAL" clId="{7FC270FD-CB30-4304-88E7-C0172D6C6C26}" dt="2020-09-15T13:37:23.271" v="7950" actId="20577"/>
          <ac:spMkLst>
            <pc:docMk/>
            <pc:sldMk cId="975968177" sldId="294"/>
            <ac:spMk id="2" creationId="{0FCA9EAA-256D-4108-8039-EFD4B47222C5}"/>
          </ac:spMkLst>
        </pc:spChg>
        <pc:spChg chg="mod">
          <ac:chgData name="Brunklaus, Bernard" userId="1a8f5a69-9013-458c-8c27-293a601b67fa" providerId="ADAL" clId="{7FC270FD-CB30-4304-88E7-C0172D6C6C26}" dt="2020-09-15T11:55:37.572" v="7162" actId="20577"/>
          <ac:spMkLst>
            <pc:docMk/>
            <pc:sldMk cId="975968177" sldId="294"/>
            <ac:spMk id="3" creationId="{0BE2A65F-A02E-497E-869E-FC98F722AD30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975968177" sldId="294"/>
            <ac:spMk id="10" creationId="{8AF1FDDA-B7B2-440B-84E3-D51ED228E26E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k cId="975968177" sldId="294"/>
            <ac:spMk id="24" creationId="{F0E1CFC6-529C-455B-817B-7A1B25DA3555}"/>
          </ac:spMkLst>
        </pc:spChg>
        <pc:picChg chg="add mod">
          <ac:chgData name="Brunklaus, Bernard" userId="1a8f5a69-9013-458c-8c27-293a601b67fa" providerId="ADAL" clId="{7FC270FD-CB30-4304-88E7-C0172D6C6C26}" dt="2020-09-15T13:01:01.403" v="7742"/>
          <ac:picMkLst>
            <pc:docMk/>
            <pc:sldMk cId="975968177" sldId="294"/>
            <ac:picMk id="5" creationId="{8A753322-B240-4478-9805-E04E9331DB20}"/>
          </ac:picMkLst>
        </pc:picChg>
        <pc:picChg chg="add mod">
          <ac:chgData name="Brunklaus, Bernard" userId="1a8f5a69-9013-458c-8c27-293a601b67fa" providerId="ADAL" clId="{7FC270FD-CB30-4304-88E7-C0172D6C6C26}" dt="2020-09-15T13:01:01.403" v="7742"/>
          <ac:picMkLst>
            <pc:docMk/>
            <pc:sldMk cId="975968177" sldId="294"/>
            <ac:picMk id="6" creationId="{5B9181D1-2181-4297-9199-00AEFC1B6076}"/>
          </ac:picMkLst>
        </pc:picChg>
        <pc:picChg chg="del">
          <ac:chgData name="Brunklaus, Bernard" userId="1a8f5a69-9013-458c-8c27-293a601b67fa" providerId="ADAL" clId="{7FC270FD-CB30-4304-88E7-C0172D6C6C26}" dt="2020-09-15T11:55:45.722" v="7167" actId="478"/>
          <ac:picMkLst>
            <pc:docMk/>
            <pc:sldMk cId="975968177" sldId="294"/>
            <ac:picMk id="7" creationId="{2E2E1D66-B1F6-4271-9279-E1440E572C96}"/>
          </ac:picMkLst>
        </pc:picChg>
        <pc:picChg chg="mod">
          <ac:chgData name="Brunklaus, Bernard" userId="1a8f5a69-9013-458c-8c27-293a601b67fa" providerId="ADAL" clId="{7FC270FD-CB30-4304-88E7-C0172D6C6C26}" dt="2020-09-15T13:01:01.403" v="7742"/>
          <ac:picMkLst>
            <pc:docMk/>
            <pc:sldMk cId="975968177" sldId="294"/>
            <ac:picMk id="8" creationId="{614A4B23-3FFE-40F7-8342-3669B7B63240}"/>
          </ac:picMkLst>
        </pc:picChg>
        <pc:picChg chg="mod">
          <ac:chgData name="Brunklaus, Bernard" userId="1a8f5a69-9013-458c-8c27-293a601b67fa" providerId="ADAL" clId="{7FC270FD-CB30-4304-88E7-C0172D6C6C26}" dt="2020-09-15T13:01:01.403" v="7742"/>
          <ac:picMkLst>
            <pc:docMk/>
            <pc:sldMk cId="975968177" sldId="294"/>
            <ac:picMk id="13" creationId="{277D7D3A-C674-4AB9-B3F0-A138CA52C6DC}"/>
          </ac:picMkLst>
        </pc:picChg>
        <pc:picChg chg="del">
          <ac:chgData name="Brunklaus, Bernard" userId="1a8f5a69-9013-458c-8c27-293a601b67fa" providerId="ADAL" clId="{7FC270FD-CB30-4304-88E7-C0172D6C6C26}" dt="2020-09-15T11:55:46.251" v="7168" actId="478"/>
          <ac:picMkLst>
            <pc:docMk/>
            <pc:sldMk cId="975968177" sldId="294"/>
            <ac:picMk id="15" creationId="{3A76A85D-6CE6-43F2-B205-12E52754938C}"/>
          </ac:picMkLst>
        </pc:picChg>
      </pc:sldChg>
      <pc:sldChg chg="addSp delSp modSp add">
        <pc:chgData name="Brunklaus, Bernard" userId="1a8f5a69-9013-458c-8c27-293a601b67fa" providerId="ADAL" clId="{7FC270FD-CB30-4304-88E7-C0172D6C6C26}" dt="2020-09-15T13:17:47.674" v="7835" actId="478"/>
        <pc:sldMkLst>
          <pc:docMk/>
          <pc:sldMk cId="4050910729" sldId="295"/>
        </pc:sldMkLst>
        <pc:spChg chg="del mod">
          <ac:chgData name="Brunklaus, Bernard" userId="1a8f5a69-9013-458c-8c27-293a601b67fa" providerId="ADAL" clId="{7FC270FD-CB30-4304-88E7-C0172D6C6C26}" dt="2020-09-15T13:17:47.674" v="7835" actId="478"/>
          <ac:spMkLst>
            <pc:docMk/>
            <pc:sldMk cId="4050910729" sldId="295"/>
            <ac:spMk id="3" creationId="{C6BE1204-1652-4966-AE43-4AC122400AA6}"/>
          </ac:spMkLst>
        </pc:spChg>
        <pc:picChg chg="add mod">
          <ac:chgData name="Brunklaus, Bernard" userId="1a8f5a69-9013-458c-8c27-293a601b67fa" providerId="ADAL" clId="{7FC270FD-CB30-4304-88E7-C0172D6C6C26}" dt="2020-09-15T13:13:07.813" v="7794" actId="14100"/>
          <ac:picMkLst>
            <pc:docMk/>
            <pc:sldMk cId="4050910729" sldId="295"/>
            <ac:picMk id="5" creationId="{C9118266-FFEE-44DB-A291-039B02A8D3FE}"/>
          </ac:picMkLst>
        </pc:picChg>
        <pc:picChg chg="add mod">
          <ac:chgData name="Brunklaus, Bernard" userId="1a8f5a69-9013-458c-8c27-293a601b67fa" providerId="ADAL" clId="{7FC270FD-CB30-4304-88E7-C0172D6C6C26}" dt="2020-09-15T13:13:52.926" v="7798" actId="1076"/>
          <ac:picMkLst>
            <pc:docMk/>
            <pc:sldMk cId="4050910729" sldId="295"/>
            <ac:picMk id="6" creationId="{6FB670BC-5DC3-405F-BEC5-03ABBBDCC414}"/>
          </ac:picMkLst>
        </pc:picChg>
        <pc:picChg chg="del">
          <ac:chgData name="Brunklaus, Bernard" userId="1a8f5a69-9013-458c-8c27-293a601b67fa" providerId="ADAL" clId="{7FC270FD-CB30-4304-88E7-C0172D6C6C26}" dt="2020-09-15T13:12:13.685" v="7787" actId="478"/>
          <ac:picMkLst>
            <pc:docMk/>
            <pc:sldMk cId="4050910729" sldId="295"/>
            <ac:picMk id="8" creationId="{CFE0933F-9778-4C11-8555-5DF1CAAF0CAC}"/>
          </ac:picMkLst>
        </pc:picChg>
        <pc:picChg chg="del">
          <ac:chgData name="Brunklaus, Bernard" userId="1a8f5a69-9013-458c-8c27-293a601b67fa" providerId="ADAL" clId="{7FC270FD-CB30-4304-88E7-C0172D6C6C26}" dt="2020-09-15T13:12:13.685" v="7787" actId="478"/>
          <ac:picMkLst>
            <pc:docMk/>
            <pc:sldMk cId="4050910729" sldId="295"/>
            <ac:picMk id="10" creationId="{EAE7FB33-C688-488A-9D68-7481EC1F26D4}"/>
          </ac:picMkLst>
        </pc:picChg>
        <pc:picChg chg="del">
          <ac:chgData name="Brunklaus, Bernard" userId="1a8f5a69-9013-458c-8c27-293a601b67fa" providerId="ADAL" clId="{7FC270FD-CB30-4304-88E7-C0172D6C6C26}" dt="2020-09-15T13:12:13.685" v="7787" actId="478"/>
          <ac:picMkLst>
            <pc:docMk/>
            <pc:sldMk cId="4050910729" sldId="295"/>
            <ac:picMk id="11" creationId="{A0EB893A-B42F-4233-B8A6-BBAED8088D7A}"/>
          </ac:picMkLst>
        </pc:picChg>
      </pc:sldChg>
      <pc:sldChg chg="addSp delSp modSp add">
        <pc:chgData name="Brunklaus, Bernard" userId="1a8f5a69-9013-458c-8c27-293a601b67fa" providerId="ADAL" clId="{7FC270FD-CB30-4304-88E7-C0172D6C6C26}" dt="2020-09-15T13:17:44.837" v="7834" actId="478"/>
        <pc:sldMkLst>
          <pc:docMk/>
          <pc:sldMk cId="2351257126" sldId="296"/>
        </pc:sldMkLst>
        <pc:spChg chg="del">
          <ac:chgData name="Brunklaus, Bernard" userId="1a8f5a69-9013-458c-8c27-293a601b67fa" providerId="ADAL" clId="{7FC270FD-CB30-4304-88E7-C0172D6C6C26}" dt="2020-09-15T13:17:44.837" v="7834" actId="478"/>
          <ac:spMkLst>
            <pc:docMk/>
            <pc:sldMk cId="2351257126" sldId="296"/>
            <ac:spMk id="3" creationId="{C6BE1204-1652-4966-AE43-4AC122400AA6}"/>
          </ac:spMkLst>
        </pc:spChg>
        <pc:picChg chg="del">
          <ac:chgData name="Brunklaus, Bernard" userId="1a8f5a69-9013-458c-8c27-293a601b67fa" providerId="ADAL" clId="{7FC270FD-CB30-4304-88E7-C0172D6C6C26}" dt="2020-09-15T13:14:10.336" v="7800" actId="478"/>
          <ac:picMkLst>
            <pc:docMk/>
            <pc:sldMk cId="2351257126" sldId="296"/>
            <ac:picMk id="5" creationId="{C9118266-FFEE-44DB-A291-039B02A8D3FE}"/>
          </ac:picMkLst>
        </pc:picChg>
        <pc:picChg chg="del">
          <ac:chgData name="Brunklaus, Bernard" userId="1a8f5a69-9013-458c-8c27-293a601b67fa" providerId="ADAL" clId="{7FC270FD-CB30-4304-88E7-C0172D6C6C26}" dt="2020-09-15T13:14:10.831" v="7801" actId="478"/>
          <ac:picMkLst>
            <pc:docMk/>
            <pc:sldMk cId="2351257126" sldId="296"/>
            <ac:picMk id="6" creationId="{6FB670BC-5DC3-405F-BEC5-03ABBBDCC414}"/>
          </ac:picMkLst>
        </pc:picChg>
        <pc:picChg chg="add mod">
          <ac:chgData name="Brunklaus, Bernard" userId="1a8f5a69-9013-458c-8c27-293a601b67fa" providerId="ADAL" clId="{7FC270FD-CB30-4304-88E7-C0172D6C6C26}" dt="2020-09-15T13:14:39.088" v="7804" actId="1076"/>
          <ac:picMkLst>
            <pc:docMk/>
            <pc:sldMk cId="2351257126" sldId="296"/>
            <ac:picMk id="7" creationId="{CA9D98E4-3929-4C89-983B-B309F5849CCB}"/>
          </ac:picMkLst>
        </pc:picChg>
        <pc:picChg chg="add mod">
          <ac:chgData name="Brunklaus, Bernard" userId="1a8f5a69-9013-458c-8c27-293a601b67fa" providerId="ADAL" clId="{7FC270FD-CB30-4304-88E7-C0172D6C6C26}" dt="2020-09-15T13:15:01.276" v="7807" actId="14100"/>
          <ac:picMkLst>
            <pc:docMk/>
            <pc:sldMk cId="2351257126" sldId="296"/>
            <ac:picMk id="8" creationId="{849DD7F3-2CDC-4D02-A848-864DFFA72A5E}"/>
          </ac:picMkLst>
        </pc:picChg>
      </pc:sldChg>
      <pc:sldChg chg="addSp delSp modSp add">
        <pc:chgData name="Brunklaus, Bernard" userId="1a8f5a69-9013-458c-8c27-293a601b67fa" providerId="ADAL" clId="{7FC270FD-CB30-4304-88E7-C0172D6C6C26}" dt="2020-09-15T13:17:40.828" v="7833" actId="478"/>
        <pc:sldMkLst>
          <pc:docMk/>
          <pc:sldMk cId="703158262" sldId="297"/>
        </pc:sldMkLst>
        <pc:spChg chg="del">
          <ac:chgData name="Brunklaus, Bernard" userId="1a8f5a69-9013-458c-8c27-293a601b67fa" providerId="ADAL" clId="{7FC270FD-CB30-4304-88E7-C0172D6C6C26}" dt="2020-09-15T13:17:40.828" v="7833" actId="478"/>
          <ac:spMkLst>
            <pc:docMk/>
            <pc:sldMk cId="703158262" sldId="297"/>
            <ac:spMk id="3" creationId="{C6BE1204-1652-4966-AE43-4AC122400AA6}"/>
          </ac:spMkLst>
        </pc:spChg>
        <pc:picChg chg="add del mod">
          <ac:chgData name="Brunklaus, Bernard" userId="1a8f5a69-9013-458c-8c27-293a601b67fa" providerId="ADAL" clId="{7FC270FD-CB30-4304-88E7-C0172D6C6C26}" dt="2020-09-15T13:15:40.080" v="7816" actId="478"/>
          <ac:picMkLst>
            <pc:docMk/>
            <pc:sldMk cId="703158262" sldId="297"/>
            <ac:picMk id="5" creationId="{2C9B1329-20EF-467F-AE72-0778E3848915}"/>
          </ac:picMkLst>
        </pc:picChg>
        <pc:picChg chg="add mod">
          <ac:chgData name="Brunklaus, Bernard" userId="1a8f5a69-9013-458c-8c27-293a601b67fa" providerId="ADAL" clId="{7FC270FD-CB30-4304-88E7-C0172D6C6C26}" dt="2020-09-15T13:15:55.241" v="7819" actId="1076"/>
          <ac:picMkLst>
            <pc:docMk/>
            <pc:sldMk cId="703158262" sldId="297"/>
            <ac:picMk id="6" creationId="{6B7EB350-4CC7-4307-AA2A-10468EF1E4B3}"/>
          </ac:picMkLst>
        </pc:picChg>
        <pc:picChg chg="del">
          <ac:chgData name="Brunklaus, Bernard" userId="1a8f5a69-9013-458c-8c27-293a601b67fa" providerId="ADAL" clId="{7FC270FD-CB30-4304-88E7-C0172D6C6C26}" dt="2020-09-15T13:15:11.285" v="7809" actId="478"/>
          <ac:picMkLst>
            <pc:docMk/>
            <pc:sldMk cId="703158262" sldId="297"/>
            <ac:picMk id="7" creationId="{CA9D98E4-3929-4C89-983B-B309F5849CCB}"/>
          </ac:picMkLst>
        </pc:picChg>
        <pc:picChg chg="del">
          <ac:chgData name="Brunklaus, Bernard" userId="1a8f5a69-9013-458c-8c27-293a601b67fa" providerId="ADAL" clId="{7FC270FD-CB30-4304-88E7-C0172D6C6C26}" dt="2020-09-15T13:15:11.862" v="7810" actId="478"/>
          <ac:picMkLst>
            <pc:docMk/>
            <pc:sldMk cId="703158262" sldId="297"/>
            <ac:picMk id="8" creationId="{849DD7F3-2CDC-4D02-A848-864DFFA72A5E}"/>
          </ac:picMkLst>
        </pc:picChg>
        <pc:picChg chg="add mod">
          <ac:chgData name="Brunklaus, Bernard" userId="1a8f5a69-9013-458c-8c27-293a601b67fa" providerId="ADAL" clId="{7FC270FD-CB30-4304-88E7-C0172D6C6C26}" dt="2020-09-15T13:16:13.367" v="7822" actId="14100"/>
          <ac:picMkLst>
            <pc:docMk/>
            <pc:sldMk cId="703158262" sldId="297"/>
            <ac:picMk id="9" creationId="{8685B64B-24FD-4E81-B188-EDDD0778980D}"/>
          </ac:picMkLst>
        </pc:picChg>
      </pc:sldChg>
      <pc:sldChg chg="addSp delSp modSp add">
        <pc:chgData name="Brunklaus, Bernard" userId="1a8f5a69-9013-458c-8c27-293a601b67fa" providerId="ADAL" clId="{7FC270FD-CB30-4304-88E7-C0172D6C6C26}" dt="2020-09-15T13:17:36.965" v="7832" actId="478"/>
        <pc:sldMkLst>
          <pc:docMk/>
          <pc:sldMk cId="333514138" sldId="298"/>
        </pc:sldMkLst>
        <pc:spChg chg="del">
          <ac:chgData name="Brunklaus, Bernard" userId="1a8f5a69-9013-458c-8c27-293a601b67fa" providerId="ADAL" clId="{7FC270FD-CB30-4304-88E7-C0172D6C6C26}" dt="2020-09-15T13:17:36.965" v="7832" actId="478"/>
          <ac:spMkLst>
            <pc:docMk/>
            <pc:sldMk cId="333514138" sldId="298"/>
            <ac:spMk id="3" creationId="{C6BE1204-1652-4966-AE43-4AC122400AA6}"/>
          </ac:spMkLst>
        </pc:spChg>
        <pc:picChg chg="add mod">
          <ac:chgData name="Brunklaus, Bernard" userId="1a8f5a69-9013-458c-8c27-293a601b67fa" providerId="ADAL" clId="{7FC270FD-CB30-4304-88E7-C0172D6C6C26}" dt="2020-09-15T13:16:54.078" v="7828" actId="1076"/>
          <ac:picMkLst>
            <pc:docMk/>
            <pc:sldMk cId="333514138" sldId="298"/>
            <ac:picMk id="5" creationId="{A30B6B70-8F94-4E3E-B1EE-399E14E9CCD0}"/>
          </ac:picMkLst>
        </pc:picChg>
        <pc:picChg chg="del">
          <ac:chgData name="Brunklaus, Bernard" userId="1a8f5a69-9013-458c-8c27-293a601b67fa" providerId="ADAL" clId="{7FC270FD-CB30-4304-88E7-C0172D6C6C26}" dt="2020-09-15T13:16:22.048" v="7824" actId="478"/>
          <ac:picMkLst>
            <pc:docMk/>
            <pc:sldMk cId="333514138" sldId="298"/>
            <ac:picMk id="6" creationId="{6B7EB350-4CC7-4307-AA2A-10468EF1E4B3}"/>
          </ac:picMkLst>
        </pc:picChg>
        <pc:picChg chg="add mod">
          <ac:chgData name="Brunklaus, Bernard" userId="1a8f5a69-9013-458c-8c27-293a601b67fa" providerId="ADAL" clId="{7FC270FD-CB30-4304-88E7-C0172D6C6C26}" dt="2020-09-15T13:17:29.006" v="7831" actId="14100"/>
          <ac:picMkLst>
            <pc:docMk/>
            <pc:sldMk cId="333514138" sldId="298"/>
            <ac:picMk id="7" creationId="{F927AC9A-6671-4EA3-9730-D6842BA80CCB}"/>
          </ac:picMkLst>
        </pc:picChg>
        <pc:picChg chg="del">
          <ac:chgData name="Brunklaus, Bernard" userId="1a8f5a69-9013-458c-8c27-293a601b67fa" providerId="ADAL" clId="{7FC270FD-CB30-4304-88E7-C0172D6C6C26}" dt="2020-09-15T13:16:22.048" v="7824" actId="478"/>
          <ac:picMkLst>
            <pc:docMk/>
            <pc:sldMk cId="333514138" sldId="298"/>
            <ac:picMk id="9" creationId="{8685B64B-24FD-4E81-B188-EDDD0778980D}"/>
          </ac:picMkLst>
        </pc:picChg>
      </pc:sldChg>
      <pc:sldChg chg="addSp delSp modSp add">
        <pc:chgData name="Brunklaus, Bernard" userId="1a8f5a69-9013-458c-8c27-293a601b67fa" providerId="ADAL" clId="{7FC270FD-CB30-4304-88E7-C0172D6C6C26}" dt="2020-09-15T13:18:45.501" v="7846" actId="1038"/>
        <pc:sldMkLst>
          <pc:docMk/>
          <pc:sldMk cId="782783450" sldId="299"/>
        </pc:sldMkLst>
        <pc:picChg chg="add mod">
          <ac:chgData name="Brunklaus, Bernard" userId="1a8f5a69-9013-458c-8c27-293a601b67fa" providerId="ADAL" clId="{7FC270FD-CB30-4304-88E7-C0172D6C6C26}" dt="2020-09-15T13:18:23.293" v="7842" actId="1076"/>
          <ac:picMkLst>
            <pc:docMk/>
            <pc:sldMk cId="782783450" sldId="299"/>
            <ac:picMk id="3" creationId="{4B98F34C-773B-4C8C-BA24-CF7D1CF97BE3}"/>
          </ac:picMkLst>
        </pc:picChg>
        <pc:picChg chg="del">
          <ac:chgData name="Brunklaus, Bernard" userId="1a8f5a69-9013-458c-8c27-293a601b67fa" providerId="ADAL" clId="{7FC270FD-CB30-4304-88E7-C0172D6C6C26}" dt="2020-09-15T13:17:59.426" v="7838" actId="478"/>
          <ac:picMkLst>
            <pc:docMk/>
            <pc:sldMk cId="782783450" sldId="299"/>
            <ac:picMk id="5" creationId="{A30B6B70-8F94-4E3E-B1EE-399E14E9CCD0}"/>
          </ac:picMkLst>
        </pc:picChg>
        <pc:picChg chg="add mod">
          <ac:chgData name="Brunklaus, Bernard" userId="1a8f5a69-9013-458c-8c27-293a601b67fa" providerId="ADAL" clId="{7FC270FD-CB30-4304-88E7-C0172D6C6C26}" dt="2020-09-15T13:18:45.501" v="7846" actId="1038"/>
          <ac:picMkLst>
            <pc:docMk/>
            <pc:sldMk cId="782783450" sldId="299"/>
            <ac:picMk id="6" creationId="{EEDBED6B-43A6-4966-A74F-07D0F2E809CC}"/>
          </ac:picMkLst>
        </pc:picChg>
        <pc:picChg chg="del">
          <ac:chgData name="Brunklaus, Bernard" userId="1a8f5a69-9013-458c-8c27-293a601b67fa" providerId="ADAL" clId="{7FC270FD-CB30-4304-88E7-C0172D6C6C26}" dt="2020-09-15T13:17:59.426" v="7838" actId="478"/>
          <ac:picMkLst>
            <pc:docMk/>
            <pc:sldMk cId="782783450" sldId="299"/>
            <ac:picMk id="7" creationId="{F927AC9A-6671-4EA3-9730-D6842BA80CCB}"/>
          </ac:picMkLst>
        </pc:picChg>
      </pc:sldChg>
      <pc:sldChg chg="addSp delSp modSp add">
        <pc:chgData name="Brunklaus, Bernard" userId="1a8f5a69-9013-458c-8c27-293a601b67fa" providerId="ADAL" clId="{7FC270FD-CB30-4304-88E7-C0172D6C6C26}" dt="2020-09-15T13:20:09.590" v="7859" actId="14100"/>
        <pc:sldMkLst>
          <pc:docMk/>
          <pc:sldMk cId="1582917935" sldId="300"/>
        </pc:sldMkLst>
        <pc:picChg chg="del">
          <ac:chgData name="Brunklaus, Bernard" userId="1a8f5a69-9013-458c-8c27-293a601b67fa" providerId="ADAL" clId="{7FC270FD-CB30-4304-88E7-C0172D6C6C26}" dt="2020-09-15T13:18:55.148" v="7848" actId="478"/>
          <ac:picMkLst>
            <pc:docMk/>
            <pc:sldMk cId="1582917935" sldId="300"/>
            <ac:picMk id="3" creationId="{4B98F34C-773B-4C8C-BA24-CF7D1CF97BE3}"/>
          </ac:picMkLst>
        </pc:picChg>
        <pc:picChg chg="add del mod">
          <ac:chgData name="Brunklaus, Bernard" userId="1a8f5a69-9013-458c-8c27-293a601b67fa" providerId="ADAL" clId="{7FC270FD-CB30-4304-88E7-C0172D6C6C26}" dt="2020-09-15T13:19:31.301" v="7853" actId="478"/>
          <ac:picMkLst>
            <pc:docMk/>
            <pc:sldMk cId="1582917935" sldId="300"/>
            <ac:picMk id="5" creationId="{6792EE89-CF7D-411C-89C4-0964DBF89D78}"/>
          </ac:picMkLst>
        </pc:picChg>
        <pc:picChg chg="del">
          <ac:chgData name="Brunklaus, Bernard" userId="1a8f5a69-9013-458c-8c27-293a601b67fa" providerId="ADAL" clId="{7FC270FD-CB30-4304-88E7-C0172D6C6C26}" dt="2020-09-15T13:18:55.148" v="7848" actId="478"/>
          <ac:picMkLst>
            <pc:docMk/>
            <pc:sldMk cId="1582917935" sldId="300"/>
            <ac:picMk id="6" creationId="{EEDBED6B-43A6-4966-A74F-07D0F2E809CC}"/>
          </ac:picMkLst>
        </pc:picChg>
        <pc:picChg chg="add mod">
          <ac:chgData name="Brunklaus, Bernard" userId="1a8f5a69-9013-458c-8c27-293a601b67fa" providerId="ADAL" clId="{7FC270FD-CB30-4304-88E7-C0172D6C6C26}" dt="2020-09-15T13:19:47.293" v="7856" actId="14100"/>
          <ac:picMkLst>
            <pc:docMk/>
            <pc:sldMk cId="1582917935" sldId="300"/>
            <ac:picMk id="7" creationId="{D91B4BF8-B48C-4E7D-A2B8-AE673934B7F0}"/>
          </ac:picMkLst>
        </pc:picChg>
        <pc:picChg chg="add mod">
          <ac:chgData name="Brunklaus, Bernard" userId="1a8f5a69-9013-458c-8c27-293a601b67fa" providerId="ADAL" clId="{7FC270FD-CB30-4304-88E7-C0172D6C6C26}" dt="2020-09-15T13:20:09.590" v="7859" actId="14100"/>
          <ac:picMkLst>
            <pc:docMk/>
            <pc:sldMk cId="1582917935" sldId="300"/>
            <ac:picMk id="8" creationId="{DE2589F3-F820-47E7-BF56-4FF54F73AB41}"/>
          </ac:picMkLst>
        </pc:picChg>
      </pc:sldChg>
      <pc:sldChg chg="addSp delSp modSp add">
        <pc:chgData name="Brunklaus, Bernard" userId="1a8f5a69-9013-458c-8c27-293a601b67fa" providerId="ADAL" clId="{7FC270FD-CB30-4304-88E7-C0172D6C6C26}" dt="2020-09-15T13:25:15.610" v="7866" actId="1076"/>
        <pc:sldMkLst>
          <pc:docMk/>
          <pc:sldMk cId="2156196522" sldId="301"/>
        </pc:sldMkLst>
        <pc:picChg chg="add del">
          <ac:chgData name="Brunklaus, Bernard" userId="1a8f5a69-9013-458c-8c27-293a601b67fa" providerId="ADAL" clId="{7FC270FD-CB30-4304-88E7-C0172D6C6C26}" dt="2020-09-15T13:25:00.476" v="7863" actId="478"/>
          <ac:picMkLst>
            <pc:docMk/>
            <pc:sldMk cId="2156196522" sldId="301"/>
            <ac:picMk id="3" creationId="{732CAD30-5F78-44FF-8314-4788BD9676A7}"/>
          </ac:picMkLst>
        </pc:picChg>
        <pc:picChg chg="add mod">
          <ac:chgData name="Brunklaus, Bernard" userId="1a8f5a69-9013-458c-8c27-293a601b67fa" providerId="ADAL" clId="{7FC270FD-CB30-4304-88E7-C0172D6C6C26}" dt="2020-09-15T13:25:15.610" v="7866" actId="1076"/>
          <ac:picMkLst>
            <pc:docMk/>
            <pc:sldMk cId="2156196522" sldId="301"/>
            <ac:picMk id="5" creationId="{82168401-D3B0-4F41-A361-601B575745A9}"/>
          </ac:picMkLst>
        </pc:picChg>
        <pc:picChg chg="del">
          <ac:chgData name="Brunklaus, Bernard" userId="1a8f5a69-9013-458c-8c27-293a601b67fa" providerId="ADAL" clId="{7FC270FD-CB30-4304-88E7-C0172D6C6C26}" dt="2020-09-15T13:21:15.667" v="7861" actId="478"/>
          <ac:picMkLst>
            <pc:docMk/>
            <pc:sldMk cId="2156196522" sldId="301"/>
            <ac:picMk id="7" creationId="{D91B4BF8-B48C-4E7D-A2B8-AE673934B7F0}"/>
          </ac:picMkLst>
        </pc:picChg>
        <pc:picChg chg="del">
          <ac:chgData name="Brunklaus, Bernard" userId="1a8f5a69-9013-458c-8c27-293a601b67fa" providerId="ADAL" clId="{7FC270FD-CB30-4304-88E7-C0172D6C6C26}" dt="2020-09-15T13:21:15.667" v="7861" actId="478"/>
          <ac:picMkLst>
            <pc:docMk/>
            <pc:sldMk cId="2156196522" sldId="301"/>
            <ac:picMk id="8" creationId="{DE2589F3-F820-47E7-BF56-4FF54F73AB41}"/>
          </ac:picMkLst>
        </pc:picChg>
      </pc:sldChg>
      <pc:sldChg chg="addSp delSp modSp add">
        <pc:chgData name="Brunklaus, Bernard" userId="1a8f5a69-9013-458c-8c27-293a601b67fa" providerId="ADAL" clId="{7FC270FD-CB30-4304-88E7-C0172D6C6C26}" dt="2020-09-15T13:28:08.267" v="7886" actId="1076"/>
        <pc:sldMkLst>
          <pc:docMk/>
          <pc:sldMk cId="1340065142" sldId="302"/>
        </pc:sldMkLst>
        <pc:picChg chg="add mod">
          <ac:chgData name="Brunklaus, Bernard" userId="1a8f5a69-9013-458c-8c27-293a601b67fa" providerId="ADAL" clId="{7FC270FD-CB30-4304-88E7-C0172D6C6C26}" dt="2020-09-15T13:27:18.946" v="7881" actId="1035"/>
          <ac:picMkLst>
            <pc:docMk/>
            <pc:sldMk cId="1340065142" sldId="302"/>
            <ac:picMk id="3" creationId="{14F67050-3891-4A05-AA55-0CADCE38F875}"/>
          </ac:picMkLst>
        </pc:picChg>
        <pc:picChg chg="del">
          <ac:chgData name="Brunklaus, Bernard" userId="1a8f5a69-9013-458c-8c27-293a601b67fa" providerId="ADAL" clId="{7FC270FD-CB30-4304-88E7-C0172D6C6C26}" dt="2020-09-15T13:27:14.571" v="7876" actId="478"/>
          <ac:picMkLst>
            <pc:docMk/>
            <pc:sldMk cId="1340065142" sldId="302"/>
            <ac:picMk id="5" creationId="{82168401-D3B0-4F41-A361-601B575745A9}"/>
          </ac:picMkLst>
        </pc:picChg>
        <pc:picChg chg="add del mod">
          <ac:chgData name="Brunklaus, Bernard" userId="1a8f5a69-9013-458c-8c27-293a601b67fa" providerId="ADAL" clId="{7FC270FD-CB30-4304-88E7-C0172D6C6C26}" dt="2020-09-15T13:27:56.673" v="7884" actId="478"/>
          <ac:picMkLst>
            <pc:docMk/>
            <pc:sldMk cId="1340065142" sldId="302"/>
            <ac:picMk id="6" creationId="{5A6E7B27-CFAB-4C9F-9D6D-4813816CA32F}"/>
          </ac:picMkLst>
        </pc:picChg>
        <pc:picChg chg="add mod">
          <ac:chgData name="Brunklaus, Bernard" userId="1a8f5a69-9013-458c-8c27-293a601b67fa" providerId="ADAL" clId="{7FC270FD-CB30-4304-88E7-C0172D6C6C26}" dt="2020-09-15T13:28:08.267" v="7886" actId="1076"/>
          <ac:picMkLst>
            <pc:docMk/>
            <pc:sldMk cId="1340065142" sldId="302"/>
            <ac:picMk id="7" creationId="{10B78BD1-E10C-4531-9EB5-447E3B959EA1}"/>
          </ac:picMkLst>
        </pc:picChg>
      </pc:sldChg>
      <pc:sldChg chg="add del">
        <pc:chgData name="Brunklaus, Bernard" userId="1a8f5a69-9013-458c-8c27-293a601b67fa" providerId="ADAL" clId="{7FC270FD-CB30-4304-88E7-C0172D6C6C26}" dt="2020-09-15T13:25:53.325" v="7868"/>
        <pc:sldMkLst>
          <pc:docMk/>
          <pc:sldMk cId="2216384377" sldId="302"/>
        </pc:sldMkLst>
      </pc:sldChg>
      <pc:sldMasterChg chg="modSp modSldLayout">
        <pc:chgData name="Brunklaus, Bernard" userId="1a8f5a69-9013-458c-8c27-293a601b67fa" providerId="ADAL" clId="{7FC270FD-CB30-4304-88E7-C0172D6C6C26}" dt="2020-09-15T13:01:01.403" v="7742"/>
        <pc:sldMasterMkLst>
          <pc:docMk/>
          <pc:sldMasterMk cId="3364052124" sldId="2147483648"/>
        </pc:sldMasterMkLst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asterMk cId="3364052124" sldId="2147483648"/>
            <ac:spMk id="2" creationId="{EB99D6F5-1C59-482E-87A2-9D3F4E1EFB42}"/>
          </ac:spMkLst>
        </pc:spChg>
        <pc:spChg chg="mod">
          <ac:chgData name="Brunklaus, Bernard" userId="1a8f5a69-9013-458c-8c27-293a601b67fa" providerId="ADAL" clId="{7FC270FD-CB30-4304-88E7-C0172D6C6C26}" dt="2020-09-15T13:01:01.403" v="7742"/>
          <ac:spMkLst>
            <pc:docMk/>
            <pc:sldMasterMk cId="3364052124" sldId="2147483648"/>
            <ac:spMk id="3" creationId="{5A93EAF2-CEC5-4743-9A31-EF1A368B946B}"/>
          </ac:spMkLst>
        </pc:spChg>
        <pc:picChg chg="mod">
          <ac:chgData name="Brunklaus, Bernard" userId="1a8f5a69-9013-458c-8c27-293a601b67fa" providerId="ADAL" clId="{7FC270FD-CB30-4304-88E7-C0172D6C6C26}" dt="2020-09-15T13:01:01.403" v="7742"/>
          <ac:picMkLst>
            <pc:docMk/>
            <pc:sldMasterMk cId="3364052124" sldId="2147483648"/>
            <ac:picMk id="6" creationId="{0AA11880-A271-40C7-91BD-785CD2157BD0}"/>
          </ac:picMkLst>
        </pc:picChg>
        <pc:picChg chg="mod">
          <ac:chgData name="Brunklaus, Bernard" userId="1a8f5a69-9013-458c-8c27-293a601b67fa" providerId="ADAL" clId="{7FC270FD-CB30-4304-88E7-C0172D6C6C26}" dt="2020-09-15T13:01:01.403" v="7742"/>
          <ac:picMkLst>
            <pc:docMk/>
            <pc:sldMasterMk cId="3364052124" sldId="2147483648"/>
            <ac:picMk id="7" creationId="{E0C61334-ED7B-4325-8389-F27988BAC2E1}"/>
          </ac:picMkLst>
        </pc:picChg>
        <pc:sldLayoutChg chg="modSp">
          <pc:chgData name="Brunklaus, Bernard" userId="1a8f5a69-9013-458c-8c27-293a601b67fa" providerId="ADAL" clId="{7FC270FD-CB30-4304-88E7-C0172D6C6C26}" dt="2020-09-15T13:01:01.403" v="7742"/>
          <pc:sldLayoutMkLst>
            <pc:docMk/>
            <pc:sldMasterMk cId="3364052124" sldId="2147483648"/>
            <pc:sldLayoutMk cId="3312230616" sldId="2147483649"/>
          </pc:sldLayoutMkLst>
          <pc:spChg chg="mod">
            <ac:chgData name="Brunklaus, Bernard" userId="1a8f5a69-9013-458c-8c27-293a601b67fa" providerId="ADAL" clId="{7FC270FD-CB30-4304-88E7-C0172D6C6C26}" dt="2020-09-15T13:01:01.403" v="7742"/>
            <ac:spMkLst>
              <pc:docMk/>
              <pc:sldMasterMk cId="3364052124" sldId="2147483648"/>
              <pc:sldLayoutMk cId="3312230616" sldId="2147483649"/>
              <ac:spMk id="2" creationId="{0861EEE7-C2DE-4DC3-A81B-CD96E927161F}"/>
            </ac:spMkLst>
          </pc:spChg>
          <pc:spChg chg="mod">
            <ac:chgData name="Brunklaus, Bernard" userId="1a8f5a69-9013-458c-8c27-293a601b67fa" providerId="ADAL" clId="{7FC270FD-CB30-4304-88E7-C0172D6C6C26}" dt="2020-09-15T13:01:01.403" v="7742"/>
            <ac:spMkLst>
              <pc:docMk/>
              <pc:sldMasterMk cId="3364052124" sldId="2147483648"/>
              <pc:sldLayoutMk cId="3312230616" sldId="2147483649"/>
              <ac:spMk id="3" creationId="{C40969C0-B9B4-43D0-BE42-5706777FAE71}"/>
            </ac:spMkLst>
          </pc:spChg>
          <pc:spChg chg="mod">
            <ac:chgData name="Brunklaus, Bernard" userId="1a8f5a69-9013-458c-8c27-293a601b67fa" providerId="ADAL" clId="{7FC270FD-CB30-4304-88E7-C0172D6C6C26}" dt="2020-09-15T13:01:01.403" v="7742"/>
            <ac:spMkLst>
              <pc:docMk/>
              <pc:sldMasterMk cId="3364052124" sldId="2147483648"/>
              <pc:sldLayoutMk cId="3312230616" sldId="2147483649"/>
              <ac:spMk id="7" creationId="{FD261776-BD37-44F7-8377-0D67A9074405}"/>
            </ac:spMkLst>
          </pc:spChg>
          <pc:cxnChg chg="mod">
            <ac:chgData name="Brunklaus, Bernard" userId="1a8f5a69-9013-458c-8c27-293a601b67fa" providerId="ADAL" clId="{7FC270FD-CB30-4304-88E7-C0172D6C6C26}" dt="2020-09-15T13:01:01.403" v="7742"/>
            <ac:cxnSpMkLst>
              <pc:docMk/>
              <pc:sldMasterMk cId="3364052124" sldId="2147483648"/>
              <pc:sldLayoutMk cId="3312230616" sldId="2147483649"/>
              <ac:cxnSpMk id="9" creationId="{E0571F07-6A45-468F-99F3-F7F81B125B24}"/>
            </ac:cxnSpMkLst>
          </pc:cxnChg>
        </pc:sldLayoutChg>
        <pc:sldLayoutChg chg="modSp">
          <pc:chgData name="Brunklaus, Bernard" userId="1a8f5a69-9013-458c-8c27-293a601b67fa" providerId="ADAL" clId="{7FC270FD-CB30-4304-88E7-C0172D6C6C26}" dt="2020-09-15T13:01:01.403" v="7742"/>
          <pc:sldLayoutMkLst>
            <pc:docMk/>
            <pc:sldMasterMk cId="3364052124" sldId="2147483648"/>
            <pc:sldLayoutMk cId="90929958" sldId="2147483654"/>
          </pc:sldLayoutMkLst>
          <pc:spChg chg="mod">
            <ac:chgData name="Brunklaus, Bernard" userId="1a8f5a69-9013-458c-8c27-293a601b67fa" providerId="ADAL" clId="{7FC270FD-CB30-4304-88E7-C0172D6C6C26}" dt="2020-09-15T13:01:01.403" v="7742"/>
            <ac:spMkLst>
              <pc:docMk/>
              <pc:sldMasterMk cId="3364052124" sldId="2147483648"/>
              <pc:sldLayoutMk cId="90929958" sldId="2147483654"/>
              <ac:spMk id="2" creationId="{4BB49202-215D-4607-9DA9-1253FCAD03E3}"/>
            </ac:spMkLst>
          </pc:spChg>
          <pc:spChg chg="mod">
            <ac:chgData name="Brunklaus, Bernard" userId="1a8f5a69-9013-458c-8c27-293a601b67fa" providerId="ADAL" clId="{7FC270FD-CB30-4304-88E7-C0172D6C6C26}" dt="2020-09-15T13:01:01.403" v="7742"/>
            <ac:spMkLst>
              <pc:docMk/>
              <pc:sldMasterMk cId="3364052124" sldId="2147483648"/>
              <pc:sldLayoutMk cId="90929958" sldId="2147483654"/>
              <ac:spMk id="3" creationId="{A41321EE-63AA-42F8-9A3A-3B583873543B}"/>
            </ac:spMkLst>
          </pc:spChg>
          <pc:spChg chg="mod">
            <ac:chgData name="Brunklaus, Bernard" userId="1a8f5a69-9013-458c-8c27-293a601b67fa" providerId="ADAL" clId="{7FC270FD-CB30-4304-88E7-C0172D6C6C26}" dt="2020-09-15T13:01:01.403" v="7742"/>
            <ac:spMkLst>
              <pc:docMk/>
              <pc:sldMasterMk cId="3364052124" sldId="2147483648"/>
              <pc:sldLayoutMk cId="90929958" sldId="2147483654"/>
              <ac:spMk id="5" creationId="{BF76DDD5-34D0-4B4E-82C8-B2BDB972269D}"/>
            </ac:spMkLst>
          </pc:spChg>
          <pc:cxnChg chg="mod">
            <ac:chgData name="Brunklaus, Bernard" userId="1a8f5a69-9013-458c-8c27-293a601b67fa" providerId="ADAL" clId="{7FC270FD-CB30-4304-88E7-C0172D6C6C26}" dt="2020-09-15T13:01:01.403" v="7742"/>
            <ac:cxnSpMkLst>
              <pc:docMk/>
              <pc:sldMasterMk cId="3364052124" sldId="2147483648"/>
              <pc:sldLayoutMk cId="90929958" sldId="2147483654"/>
              <ac:cxnSpMk id="7" creationId="{953A3A71-60A4-4A26-AC7B-87C40F810E3C}"/>
            </ac:cxnSpMkLst>
          </pc:cxnChg>
          <pc:cxnChg chg="mod">
            <ac:chgData name="Brunklaus, Bernard" userId="1a8f5a69-9013-458c-8c27-293a601b67fa" providerId="ADAL" clId="{7FC270FD-CB30-4304-88E7-C0172D6C6C26}" dt="2020-09-15T13:01:01.403" v="7742"/>
            <ac:cxnSpMkLst>
              <pc:docMk/>
              <pc:sldMasterMk cId="3364052124" sldId="2147483648"/>
              <pc:sldLayoutMk cId="90929958" sldId="2147483654"/>
              <ac:cxnSpMk id="8" creationId="{F8D7F58E-1FBF-486F-8071-37A3F5355BFC}"/>
            </ac:cxnSpMkLst>
          </pc:cxnChg>
        </pc:sldLayoutChg>
      </pc:sldMasterChg>
      <pc:sldMasterChg chg="addSp modSldLayout">
        <pc:chgData name="Brunklaus, Bernard" userId="1a8f5a69-9013-458c-8c27-293a601b67fa" providerId="ADAL" clId="{7FC270FD-CB30-4304-88E7-C0172D6C6C26}" dt="2020-09-15T13:26:05.564" v="7869"/>
        <pc:sldMasterMkLst>
          <pc:docMk/>
          <pc:sldMasterMk cId="3981150272" sldId="2147483655"/>
        </pc:sldMasterMkLst>
        <pc:picChg chg="add">
          <ac:chgData name="Brunklaus, Bernard" userId="1a8f5a69-9013-458c-8c27-293a601b67fa" providerId="ADAL" clId="{7FC270FD-CB30-4304-88E7-C0172D6C6C26}" dt="2020-09-15T13:26:05.564" v="7869"/>
          <ac:picMkLst>
            <pc:docMk/>
            <pc:sldMasterMk cId="3981150272" sldId="2147483655"/>
            <ac:picMk id="7" creationId="{53095925-0035-44B3-8F97-1AC35C74B655}"/>
          </ac:picMkLst>
        </pc:picChg>
        <pc:picChg chg="add">
          <ac:chgData name="Brunklaus, Bernard" userId="1a8f5a69-9013-458c-8c27-293a601b67fa" providerId="ADAL" clId="{7FC270FD-CB30-4304-88E7-C0172D6C6C26}" dt="2020-09-15T13:26:05.564" v="7869"/>
          <ac:picMkLst>
            <pc:docMk/>
            <pc:sldMasterMk cId="3981150272" sldId="2147483655"/>
            <ac:picMk id="8" creationId="{8175B81A-8A10-47F0-AD4D-D188C069CFC7}"/>
          </ac:picMkLst>
        </pc:picChg>
        <pc:sldLayoutChg chg="addSp">
          <pc:chgData name="Brunklaus, Bernard" userId="1a8f5a69-9013-458c-8c27-293a601b67fa" providerId="ADAL" clId="{7FC270FD-CB30-4304-88E7-C0172D6C6C26}" dt="2020-09-15T13:26:05.564" v="7869"/>
          <pc:sldLayoutMkLst>
            <pc:docMk/>
            <pc:sldMasterMk cId="3981150272" sldId="2147483655"/>
            <pc:sldLayoutMk cId="1103250205" sldId="2147483656"/>
          </pc:sldLayoutMkLst>
          <pc:spChg chg="add">
            <ac:chgData name="Brunklaus, Bernard" userId="1a8f5a69-9013-458c-8c27-293a601b67fa" providerId="ADAL" clId="{7FC270FD-CB30-4304-88E7-C0172D6C6C26}" dt="2020-09-15T13:26:05.564" v="7869"/>
            <ac:spMkLst>
              <pc:docMk/>
              <pc:sldMasterMk cId="3981150272" sldId="2147483655"/>
              <pc:sldLayoutMk cId="1103250205" sldId="2147483656"/>
              <ac:spMk id="7" creationId="{2066A5BA-BC67-463A-9B7F-867B44503CF6}"/>
            </ac:spMkLst>
          </pc:spChg>
          <pc:cxnChg chg="add">
            <ac:chgData name="Brunklaus, Bernard" userId="1a8f5a69-9013-458c-8c27-293a601b67fa" providerId="ADAL" clId="{7FC270FD-CB30-4304-88E7-C0172D6C6C26}" dt="2020-09-15T13:26:05.564" v="7869"/>
            <ac:cxnSpMkLst>
              <pc:docMk/>
              <pc:sldMasterMk cId="3981150272" sldId="2147483655"/>
              <pc:sldLayoutMk cId="1103250205" sldId="2147483656"/>
              <ac:cxnSpMk id="8" creationId="{D1CEF748-4A96-4C7C-B8AE-7F86675F0A82}"/>
            </ac:cxnSpMkLst>
          </pc:cxnChg>
        </pc:sldLayoutChg>
        <pc:sldLayoutChg chg="addSp">
          <pc:chgData name="Brunklaus, Bernard" userId="1a8f5a69-9013-458c-8c27-293a601b67fa" providerId="ADAL" clId="{7FC270FD-CB30-4304-88E7-C0172D6C6C26}" dt="2020-09-15T13:26:05.564" v="7869"/>
          <pc:sldLayoutMkLst>
            <pc:docMk/>
            <pc:sldMasterMk cId="3981150272" sldId="2147483655"/>
            <pc:sldLayoutMk cId="2685262219" sldId="2147483661"/>
          </pc:sldLayoutMkLst>
          <pc:cxnChg chg="add">
            <ac:chgData name="Brunklaus, Bernard" userId="1a8f5a69-9013-458c-8c27-293a601b67fa" providerId="ADAL" clId="{7FC270FD-CB30-4304-88E7-C0172D6C6C26}" dt="2020-09-15T13:26:05.564" v="7869"/>
            <ac:cxnSpMkLst>
              <pc:docMk/>
              <pc:sldMasterMk cId="3981150272" sldId="2147483655"/>
              <pc:sldLayoutMk cId="2685262219" sldId="2147483661"/>
              <ac:cxnSpMk id="6" creationId="{7BEEE83E-D7BB-4913-90B5-8D71BB422DBC}"/>
            </ac:cxnSpMkLst>
          </pc:cxnChg>
          <pc:cxnChg chg="add">
            <ac:chgData name="Brunklaus, Bernard" userId="1a8f5a69-9013-458c-8c27-293a601b67fa" providerId="ADAL" clId="{7FC270FD-CB30-4304-88E7-C0172D6C6C26}" dt="2020-09-15T13:26:05.564" v="7869"/>
            <ac:cxnSpMkLst>
              <pc:docMk/>
              <pc:sldMasterMk cId="3981150272" sldId="2147483655"/>
              <pc:sldLayoutMk cId="2685262219" sldId="2147483661"/>
              <ac:cxnSpMk id="7" creationId="{D0941BCD-0C85-4C9A-A269-CF325A363404}"/>
            </ac:cxnSpMkLst>
          </pc:cxnChg>
        </pc:sldLayoutChg>
      </pc:sldMasterChg>
    </pc:docChg>
  </pc:docChgLst>
  <pc:docChgLst>
    <pc:chgData name="heiko.hansen@bgw-breklum.de" userId="S::urn:spo:guest#heiko.hansen@bgw-breklum.de::" providerId="AD" clId="Web-{3F007B61-55C9-D03F-7FE4-0A1ECDD52816}"/>
    <pc:docChg chg="modSld">
      <pc:chgData name="heiko.hansen@bgw-breklum.de" userId="S::urn:spo:guest#heiko.hansen@bgw-breklum.de::" providerId="AD" clId="Web-{3F007B61-55C9-D03F-7FE4-0A1ECDD52816}" dt="2020-09-14T20:05:18.350" v="680" actId="14100"/>
      <pc:docMkLst>
        <pc:docMk/>
      </pc:docMkLst>
      <pc:sldChg chg="addSp delSp">
        <pc:chgData name="heiko.hansen@bgw-breklum.de" userId="S::urn:spo:guest#heiko.hansen@bgw-breklum.de::" providerId="AD" clId="Web-{3F007B61-55C9-D03F-7FE4-0A1ECDD52816}" dt="2020-09-14T19:32:18.471" v="29"/>
        <pc:sldMkLst>
          <pc:docMk/>
          <pc:sldMk cId="3639678791" sldId="266"/>
        </pc:sldMkLst>
        <pc:spChg chg="add del">
          <ac:chgData name="heiko.hansen@bgw-breklum.de" userId="S::urn:spo:guest#heiko.hansen@bgw-breklum.de::" providerId="AD" clId="Web-{3F007B61-55C9-D03F-7FE4-0A1ECDD52816}" dt="2020-09-14T19:32:18.471" v="29"/>
          <ac:spMkLst>
            <pc:docMk/>
            <pc:sldMk cId="3639678791" sldId="266"/>
            <ac:spMk id="2" creationId="{7FF76A87-4693-42A2-AD8D-C9B0A094CBAC}"/>
          </ac:spMkLst>
        </pc:spChg>
        <pc:spChg chg="add del">
          <ac:chgData name="heiko.hansen@bgw-breklum.de" userId="S::urn:spo:guest#heiko.hansen@bgw-breklum.de::" providerId="AD" clId="Web-{3F007B61-55C9-D03F-7FE4-0A1ECDD52816}" dt="2020-09-14T19:32:14.674" v="28"/>
          <ac:spMkLst>
            <pc:docMk/>
            <pc:sldMk cId="3639678791" sldId="266"/>
            <ac:spMk id="6" creationId="{63ECF878-AD10-4CD7-9C9B-C4E311A0F53C}"/>
          </ac:spMkLst>
        </pc:spChg>
      </pc:sldChg>
      <pc:sldChg chg="modSp">
        <pc:chgData name="heiko.hansen@bgw-breklum.de" userId="S::urn:spo:guest#heiko.hansen@bgw-breklum.de::" providerId="AD" clId="Web-{3F007B61-55C9-D03F-7FE4-0A1ECDD52816}" dt="2020-09-14T19:55:53.813" v="514" actId="20577"/>
        <pc:sldMkLst>
          <pc:docMk/>
          <pc:sldMk cId="2539366621" sldId="271"/>
        </pc:sldMkLst>
        <pc:spChg chg="mod">
          <ac:chgData name="heiko.hansen@bgw-breklum.de" userId="S::urn:spo:guest#heiko.hansen@bgw-breklum.de::" providerId="AD" clId="Web-{3F007B61-55C9-D03F-7FE4-0A1ECDD52816}" dt="2020-09-14T19:55:53.813" v="514" actId="20577"/>
          <ac:spMkLst>
            <pc:docMk/>
            <pc:sldMk cId="2539366621" sldId="271"/>
            <ac:spMk id="6" creationId="{5339BA61-974D-4A1D-9391-8BDD40444786}"/>
          </ac:spMkLst>
        </pc:spChg>
      </pc:sldChg>
      <pc:sldChg chg="modSp">
        <pc:chgData name="heiko.hansen@bgw-breklum.de" userId="S::urn:spo:guest#heiko.hansen@bgw-breklum.de::" providerId="AD" clId="Web-{3F007B61-55C9-D03F-7FE4-0A1ECDD52816}" dt="2020-09-14T20:01:14.082" v="600" actId="1076"/>
        <pc:sldMkLst>
          <pc:docMk/>
          <pc:sldMk cId="3796340577" sldId="272"/>
        </pc:sldMkLst>
        <pc:spChg chg="mod">
          <ac:chgData name="heiko.hansen@bgw-breklum.de" userId="S::urn:spo:guest#heiko.hansen@bgw-breklum.de::" providerId="AD" clId="Web-{3F007B61-55C9-D03F-7FE4-0A1ECDD52816}" dt="2020-09-14T20:01:14.082" v="600" actId="1076"/>
          <ac:spMkLst>
            <pc:docMk/>
            <pc:sldMk cId="3796340577" sldId="272"/>
            <ac:spMk id="5" creationId="{4CC54878-F1FD-4B15-B873-EF7A6CB9CB1C}"/>
          </ac:spMkLst>
        </pc:spChg>
      </pc:sldChg>
      <pc:sldChg chg="addSp modSp">
        <pc:chgData name="heiko.hansen@bgw-breklum.de" userId="S::urn:spo:guest#heiko.hansen@bgw-breklum.de::" providerId="AD" clId="Web-{3F007B61-55C9-D03F-7FE4-0A1ECDD52816}" dt="2020-09-14T19:35:29.848" v="69" actId="14100"/>
        <pc:sldMkLst>
          <pc:docMk/>
          <pc:sldMk cId="2278169989" sldId="277"/>
        </pc:sldMkLst>
        <pc:spChg chg="add mod">
          <ac:chgData name="heiko.hansen@bgw-breklum.de" userId="S::urn:spo:guest#heiko.hansen@bgw-breklum.de::" providerId="AD" clId="Web-{3F007B61-55C9-D03F-7FE4-0A1ECDD52816}" dt="2020-09-14T19:35:29.848" v="69" actId="14100"/>
          <ac:spMkLst>
            <pc:docMk/>
            <pc:sldMk cId="2278169989" sldId="277"/>
            <ac:spMk id="5" creationId="{22A402B5-F225-4D1F-A0F4-BEF0C26EB966}"/>
          </ac:spMkLst>
        </pc:spChg>
      </pc:sldChg>
      <pc:sldChg chg="modSp">
        <pc:chgData name="heiko.hansen@bgw-breklum.de" userId="S::urn:spo:guest#heiko.hansen@bgw-breklum.de::" providerId="AD" clId="Web-{3F007B61-55C9-D03F-7FE4-0A1ECDD52816}" dt="2020-09-14T19:39:56.038" v="71"/>
        <pc:sldMkLst>
          <pc:docMk/>
          <pc:sldMk cId="3344465104" sldId="288"/>
        </pc:sldMkLst>
        <pc:graphicFrameChg chg="mod modGraphic">
          <ac:chgData name="heiko.hansen@bgw-breklum.de" userId="S::urn:spo:guest#heiko.hansen@bgw-breklum.de::" providerId="AD" clId="Web-{3F007B61-55C9-D03F-7FE4-0A1ECDD52816}" dt="2020-09-14T19:39:56.038" v="71"/>
          <ac:graphicFrameMkLst>
            <pc:docMk/>
            <pc:sldMk cId="3344465104" sldId="288"/>
            <ac:graphicFrameMk id="5" creationId="{F89011D7-F66C-459E-8980-5AB3DA0FA973}"/>
          </ac:graphicFrameMkLst>
        </pc:graphicFrameChg>
      </pc:sldChg>
      <pc:sldChg chg="addSp modSp">
        <pc:chgData name="heiko.hansen@bgw-breklum.de" userId="S::urn:spo:guest#heiko.hansen@bgw-breklum.de::" providerId="AD" clId="Web-{3F007B61-55C9-D03F-7FE4-0A1ECDD52816}" dt="2020-09-14T19:51:17.998" v="379" actId="20577"/>
        <pc:sldMkLst>
          <pc:docMk/>
          <pc:sldMk cId="2730198032" sldId="292"/>
        </pc:sldMkLst>
        <pc:spChg chg="add mod">
          <ac:chgData name="heiko.hansen@bgw-breklum.de" userId="S::urn:spo:guest#heiko.hansen@bgw-breklum.de::" providerId="AD" clId="Web-{3F007B61-55C9-D03F-7FE4-0A1ECDD52816}" dt="2020-09-14T19:51:17.998" v="379" actId="20577"/>
          <ac:spMkLst>
            <pc:docMk/>
            <pc:sldMk cId="2730198032" sldId="292"/>
            <ac:spMk id="6" creationId="{6CCA2F1B-CF8A-456A-AB17-DBC2143CA31A}"/>
          </ac:spMkLst>
        </pc:spChg>
      </pc:sldChg>
      <pc:sldChg chg="addSp modSp">
        <pc:chgData name="heiko.hansen@bgw-breklum.de" userId="S::urn:spo:guest#heiko.hansen@bgw-breklum.de::" providerId="AD" clId="Web-{3F007B61-55C9-D03F-7FE4-0A1ECDD52816}" dt="2020-09-14T20:05:18.350" v="680" actId="14100"/>
        <pc:sldMkLst>
          <pc:docMk/>
          <pc:sldMk cId="3324068557" sldId="293"/>
        </pc:sldMkLst>
        <pc:spChg chg="add mod">
          <ac:chgData name="heiko.hansen@bgw-breklum.de" userId="S::urn:spo:guest#heiko.hansen@bgw-breklum.de::" providerId="AD" clId="Web-{3F007B61-55C9-D03F-7FE4-0A1ECDD52816}" dt="2020-09-14T20:05:18.350" v="680" actId="14100"/>
          <ac:spMkLst>
            <pc:docMk/>
            <pc:sldMk cId="3324068557" sldId="293"/>
            <ac:spMk id="5" creationId="{0B7EB56A-3C71-4916-9589-27F7B420C26F}"/>
          </ac:spMkLst>
        </pc:spChg>
      </pc:sldChg>
    </pc:docChg>
  </pc:docChgLst>
  <pc:docChgLst>
    <pc:chgData name="Brunklaus, Bernard" userId="1a8f5a69-9013-458c-8c27-293a601b67fa" providerId="ADAL" clId="{7F6A909A-275D-4F72-942F-0E2DB55A31E7}"/>
    <pc:docChg chg="undo custSel addSld delSld modSld sldOrd modSection">
      <pc:chgData name="Brunklaus, Bernard" userId="1a8f5a69-9013-458c-8c27-293a601b67fa" providerId="ADAL" clId="{7F6A909A-275D-4F72-942F-0E2DB55A31E7}" dt="2025-05-16T15:28:46.084" v="2875" actId="1076"/>
      <pc:docMkLst>
        <pc:docMk/>
      </pc:docMkLst>
      <pc:sldChg chg="modSp mod">
        <pc:chgData name="Brunklaus, Bernard" userId="1a8f5a69-9013-458c-8c27-293a601b67fa" providerId="ADAL" clId="{7F6A909A-275D-4F72-942F-0E2DB55A31E7}" dt="2025-05-14T12:15:32.200" v="0" actId="1036"/>
        <pc:sldMkLst>
          <pc:docMk/>
          <pc:sldMk cId="849913805" sldId="256"/>
        </pc:sldMkLst>
        <pc:spChg chg="mod">
          <ac:chgData name="Brunklaus, Bernard" userId="1a8f5a69-9013-458c-8c27-293a601b67fa" providerId="ADAL" clId="{7F6A909A-275D-4F72-942F-0E2DB55A31E7}" dt="2025-05-14T12:15:32.200" v="0" actId="1036"/>
          <ac:spMkLst>
            <pc:docMk/>
            <pc:sldMk cId="849913805" sldId="256"/>
            <ac:spMk id="3" creationId="{1E849F16-D7B5-41F8-9C2D-0B316A220F06}"/>
          </ac:spMkLst>
        </pc:spChg>
      </pc:sldChg>
      <pc:sldChg chg="modSp mod modShow">
        <pc:chgData name="Brunklaus, Bernard" userId="1a8f5a69-9013-458c-8c27-293a601b67fa" providerId="ADAL" clId="{7F6A909A-275D-4F72-942F-0E2DB55A31E7}" dt="2025-05-16T13:02:55.639" v="2448" actId="20577"/>
        <pc:sldMkLst>
          <pc:docMk/>
          <pc:sldMk cId="2252455610" sldId="260"/>
        </pc:sldMkLst>
        <pc:spChg chg="mod">
          <ac:chgData name="Brunklaus, Bernard" userId="1a8f5a69-9013-458c-8c27-293a601b67fa" providerId="ADAL" clId="{7F6A909A-275D-4F72-942F-0E2DB55A31E7}" dt="2025-05-16T13:02:55.639" v="2448" actId="20577"/>
          <ac:spMkLst>
            <pc:docMk/>
            <pc:sldMk cId="2252455610" sldId="260"/>
            <ac:spMk id="3" creationId="{85F9BC99-E0EC-4BBD-8C4A-EF17B8203E01}"/>
          </ac:spMkLst>
        </pc:spChg>
        <pc:spChg chg="mod">
          <ac:chgData name="Brunklaus, Bernard" userId="1a8f5a69-9013-458c-8c27-293a601b67fa" providerId="ADAL" clId="{7F6A909A-275D-4F72-942F-0E2DB55A31E7}" dt="2025-05-15T12:49:13.724" v="81" actId="20577"/>
          <ac:spMkLst>
            <pc:docMk/>
            <pc:sldMk cId="2252455610" sldId="260"/>
            <ac:spMk id="8" creationId="{B050766C-D2B8-4EA6-BD97-F9D1CF36B93D}"/>
          </ac:spMkLst>
        </pc:spChg>
      </pc:sldChg>
      <pc:sldChg chg="modSp mod">
        <pc:chgData name="Brunklaus, Bernard" userId="1a8f5a69-9013-458c-8c27-293a601b67fa" providerId="ADAL" clId="{7F6A909A-275D-4F72-942F-0E2DB55A31E7}" dt="2025-05-15T12:50:38.692" v="119" actId="20577"/>
        <pc:sldMkLst>
          <pc:docMk/>
          <pc:sldMk cId="3639678791" sldId="266"/>
        </pc:sldMkLst>
        <pc:spChg chg="mod">
          <ac:chgData name="Brunklaus, Bernard" userId="1a8f5a69-9013-458c-8c27-293a601b67fa" providerId="ADAL" clId="{7F6A909A-275D-4F72-942F-0E2DB55A31E7}" dt="2025-05-15T12:50:38.692" v="119" actId="20577"/>
          <ac:spMkLst>
            <pc:docMk/>
            <pc:sldMk cId="3639678791" sldId="266"/>
            <ac:spMk id="3" creationId="{FEA50741-36AD-4C1C-8767-442214F156D0}"/>
          </ac:spMkLst>
        </pc:spChg>
      </pc:sldChg>
      <pc:sldChg chg="modSp mod">
        <pc:chgData name="Brunklaus, Bernard" userId="1a8f5a69-9013-458c-8c27-293a601b67fa" providerId="ADAL" clId="{7F6A909A-275D-4F72-942F-0E2DB55A31E7}" dt="2025-05-15T12:50:31.332" v="115" actId="20577"/>
        <pc:sldMkLst>
          <pc:docMk/>
          <pc:sldMk cId="2767266266" sldId="274"/>
        </pc:sldMkLst>
        <pc:spChg chg="mod">
          <ac:chgData name="Brunklaus, Bernard" userId="1a8f5a69-9013-458c-8c27-293a601b67fa" providerId="ADAL" clId="{7F6A909A-275D-4F72-942F-0E2DB55A31E7}" dt="2025-05-15T12:50:31.332" v="115" actId="20577"/>
          <ac:spMkLst>
            <pc:docMk/>
            <pc:sldMk cId="2767266266" sldId="274"/>
            <ac:spMk id="3" creationId="{FEA50741-36AD-4C1C-8767-442214F156D0}"/>
          </ac:spMkLst>
        </pc:spChg>
      </pc:sldChg>
      <pc:sldChg chg="addSp delSp modSp mod">
        <pc:chgData name="Brunklaus, Bernard" userId="1a8f5a69-9013-458c-8c27-293a601b67fa" providerId="ADAL" clId="{7F6A909A-275D-4F72-942F-0E2DB55A31E7}" dt="2025-05-15T13:04:52.028" v="127" actId="20577"/>
        <pc:sldMkLst>
          <pc:docMk/>
          <pc:sldMk cId="4181865919" sldId="275"/>
        </pc:sldMkLst>
        <pc:spChg chg="mod">
          <ac:chgData name="Brunklaus, Bernard" userId="1a8f5a69-9013-458c-8c27-293a601b67fa" providerId="ADAL" clId="{7F6A909A-275D-4F72-942F-0E2DB55A31E7}" dt="2025-05-15T12:53:11.987" v="123" actId="20577"/>
          <ac:spMkLst>
            <pc:docMk/>
            <pc:sldMk cId="4181865919" sldId="275"/>
            <ac:spMk id="3" creationId="{85F9BC99-E0EC-4BBD-8C4A-EF17B8203E01}"/>
          </ac:spMkLst>
        </pc:spChg>
        <pc:spChg chg="mod">
          <ac:chgData name="Brunklaus, Bernard" userId="1a8f5a69-9013-458c-8c27-293a601b67fa" providerId="ADAL" clId="{7F6A909A-275D-4F72-942F-0E2DB55A31E7}" dt="2025-05-15T13:04:52.028" v="127" actId="20577"/>
          <ac:spMkLst>
            <pc:docMk/>
            <pc:sldMk cId="4181865919" sldId="275"/>
            <ac:spMk id="5" creationId="{A1CF1EEE-2773-4A8D-9B89-D1B0138C50CE}"/>
          </ac:spMkLst>
        </pc:spChg>
        <pc:picChg chg="add del mod ord">
          <ac:chgData name="Brunklaus, Bernard" userId="1a8f5a69-9013-458c-8c27-293a601b67fa" providerId="ADAL" clId="{7F6A909A-275D-4F72-942F-0E2DB55A31E7}" dt="2025-05-15T10:38:15.855" v="41" actId="478"/>
          <ac:picMkLst>
            <pc:docMk/>
            <pc:sldMk cId="4181865919" sldId="275"/>
            <ac:picMk id="7" creationId="{700A9AA7-9D62-EC74-D136-C91552F28BDA}"/>
          </ac:picMkLst>
        </pc:picChg>
        <pc:picChg chg="add del mod ord">
          <ac:chgData name="Brunklaus, Bernard" userId="1a8f5a69-9013-458c-8c27-293a601b67fa" providerId="ADAL" clId="{7F6A909A-275D-4F72-942F-0E2DB55A31E7}" dt="2025-05-15T12:43:49.396" v="66" actId="478"/>
          <ac:picMkLst>
            <pc:docMk/>
            <pc:sldMk cId="4181865919" sldId="275"/>
            <ac:picMk id="7" creationId="{C77EC680-8156-C3B6-BDC5-80CACD683BEE}"/>
          </ac:picMkLst>
        </pc:picChg>
        <pc:picChg chg="del">
          <ac:chgData name="Brunklaus, Bernard" userId="1a8f5a69-9013-458c-8c27-293a601b67fa" providerId="ADAL" clId="{7F6A909A-275D-4F72-942F-0E2DB55A31E7}" dt="2025-05-15T10:25:17.998" v="33" actId="478"/>
          <ac:picMkLst>
            <pc:docMk/>
            <pc:sldMk cId="4181865919" sldId="275"/>
            <ac:picMk id="8" creationId="{C9820A5F-5EA0-42C7-2A7C-0A01EE488798}"/>
          </ac:picMkLst>
        </pc:picChg>
        <pc:picChg chg="add del mod ord">
          <ac:chgData name="Brunklaus, Bernard" userId="1a8f5a69-9013-458c-8c27-293a601b67fa" providerId="ADAL" clId="{7F6A909A-275D-4F72-942F-0E2DB55A31E7}" dt="2025-05-15T12:47:48.347" v="75" actId="478"/>
          <ac:picMkLst>
            <pc:docMk/>
            <pc:sldMk cId="4181865919" sldId="275"/>
            <ac:picMk id="10" creationId="{00B05ECF-86A5-9F20-8A59-964996C46268}"/>
          </ac:picMkLst>
        </pc:picChg>
        <pc:picChg chg="add del mod ord">
          <ac:chgData name="Brunklaus, Bernard" userId="1a8f5a69-9013-458c-8c27-293a601b67fa" providerId="ADAL" clId="{7F6A909A-275D-4F72-942F-0E2DB55A31E7}" dt="2025-05-15T12:39:39.940" v="58" actId="478"/>
          <ac:picMkLst>
            <pc:docMk/>
            <pc:sldMk cId="4181865919" sldId="275"/>
            <ac:picMk id="12" creationId="{3AF575B8-9C75-2243-958C-130BE03E5876}"/>
          </ac:picMkLst>
        </pc:picChg>
        <pc:picChg chg="add mod ord">
          <ac:chgData name="Brunklaus, Bernard" userId="1a8f5a69-9013-458c-8c27-293a601b67fa" providerId="ADAL" clId="{7F6A909A-275D-4F72-942F-0E2DB55A31E7}" dt="2025-05-15T12:48:03.837" v="80" actId="1076"/>
          <ac:picMkLst>
            <pc:docMk/>
            <pc:sldMk cId="4181865919" sldId="275"/>
            <ac:picMk id="14" creationId="{A983F8FE-0838-2776-D250-2FF5E1BCC9E1}"/>
          </ac:picMkLst>
        </pc:picChg>
      </pc:sldChg>
      <pc:sldChg chg="mod modShow">
        <pc:chgData name="Brunklaus, Bernard" userId="1a8f5a69-9013-458c-8c27-293a601b67fa" providerId="ADAL" clId="{7F6A909A-275D-4F72-942F-0E2DB55A31E7}" dt="2025-05-16T11:22:53.098" v="2096" actId="729"/>
        <pc:sldMkLst>
          <pc:docMk/>
          <pc:sldMk cId="2278169989" sldId="277"/>
        </pc:sldMkLst>
      </pc:sldChg>
      <pc:sldChg chg="modSp mod ord">
        <pc:chgData name="Brunklaus, Bernard" userId="1a8f5a69-9013-458c-8c27-293a601b67fa" providerId="ADAL" clId="{7F6A909A-275D-4F72-942F-0E2DB55A31E7}" dt="2025-05-16T15:20:35.704" v="2870"/>
        <pc:sldMkLst>
          <pc:docMk/>
          <pc:sldMk cId="2280108166" sldId="278"/>
        </pc:sldMkLst>
        <pc:spChg chg="mod">
          <ac:chgData name="Brunklaus, Bernard" userId="1a8f5a69-9013-458c-8c27-293a601b67fa" providerId="ADAL" clId="{7F6A909A-275D-4F72-942F-0E2DB55A31E7}" dt="2025-05-16T11:28:53.485" v="2285" actId="20577"/>
          <ac:spMkLst>
            <pc:docMk/>
            <pc:sldMk cId="2280108166" sldId="278"/>
            <ac:spMk id="3" creationId="{0BE2A65F-A02E-497E-869E-FC98F722AD30}"/>
          </ac:spMkLst>
        </pc:spChg>
      </pc:sldChg>
      <pc:sldChg chg="modSp mod">
        <pc:chgData name="Brunklaus, Bernard" userId="1a8f5a69-9013-458c-8c27-293a601b67fa" providerId="ADAL" clId="{7F6A909A-275D-4F72-942F-0E2DB55A31E7}" dt="2025-05-16T11:29:13.095" v="2291" actId="20577"/>
        <pc:sldMkLst>
          <pc:docMk/>
          <pc:sldMk cId="622687363" sldId="279"/>
        </pc:sldMkLst>
        <pc:spChg chg="mod">
          <ac:chgData name="Brunklaus, Bernard" userId="1a8f5a69-9013-458c-8c27-293a601b67fa" providerId="ADAL" clId="{7F6A909A-275D-4F72-942F-0E2DB55A31E7}" dt="2025-05-16T11:29:13.095" v="2291" actId="20577"/>
          <ac:spMkLst>
            <pc:docMk/>
            <pc:sldMk cId="622687363" sldId="279"/>
            <ac:spMk id="3" creationId="{0BE2A65F-A02E-497E-869E-FC98F722AD30}"/>
          </ac:spMkLst>
        </pc:spChg>
      </pc:sldChg>
      <pc:sldChg chg="modSp mod ord">
        <pc:chgData name="Brunklaus, Bernard" userId="1a8f5a69-9013-458c-8c27-293a601b67fa" providerId="ADAL" clId="{7F6A909A-275D-4F72-942F-0E2DB55A31E7}" dt="2025-05-16T12:27:29.116" v="2311"/>
        <pc:sldMkLst>
          <pc:docMk/>
          <pc:sldMk cId="4153695527" sldId="280"/>
        </pc:sldMkLst>
        <pc:spChg chg="mod">
          <ac:chgData name="Brunklaus, Bernard" userId="1a8f5a69-9013-458c-8c27-293a601b67fa" providerId="ADAL" clId="{7F6A909A-275D-4F72-942F-0E2DB55A31E7}" dt="2025-05-16T11:30:58.654" v="2307" actId="255"/>
          <ac:spMkLst>
            <pc:docMk/>
            <pc:sldMk cId="4153695527" sldId="280"/>
            <ac:spMk id="6" creationId="{465C975F-747A-487C-AD85-E1F34B127170}"/>
          </ac:spMkLst>
        </pc:spChg>
      </pc:sldChg>
      <pc:sldChg chg="modSp del mod">
        <pc:chgData name="Brunklaus, Bernard" userId="1a8f5a69-9013-458c-8c27-293a601b67fa" providerId="ADAL" clId="{7F6A909A-275D-4F72-942F-0E2DB55A31E7}" dt="2025-05-16T10:22:15.845" v="1712" actId="2696"/>
        <pc:sldMkLst>
          <pc:docMk/>
          <pc:sldMk cId="1647498315" sldId="285"/>
        </pc:sldMkLst>
        <pc:spChg chg="mod">
          <ac:chgData name="Brunklaus, Bernard" userId="1a8f5a69-9013-458c-8c27-293a601b67fa" providerId="ADAL" clId="{7F6A909A-275D-4F72-942F-0E2DB55A31E7}" dt="2025-05-14T12:37:38.027" v="32" actId="20577"/>
          <ac:spMkLst>
            <pc:docMk/>
            <pc:sldMk cId="1647498315" sldId="285"/>
            <ac:spMk id="8" creationId="{97D370B9-AB70-44C7-9122-13F6B6A2A24E}"/>
          </ac:spMkLst>
        </pc:spChg>
      </pc:sldChg>
      <pc:sldChg chg="del">
        <pc:chgData name="Brunklaus, Bernard" userId="1a8f5a69-9013-458c-8c27-293a601b67fa" providerId="ADAL" clId="{7F6A909A-275D-4F72-942F-0E2DB55A31E7}" dt="2025-05-16T10:22:26.142" v="1713" actId="2696"/>
        <pc:sldMkLst>
          <pc:docMk/>
          <pc:sldMk cId="3165071845" sldId="289"/>
        </pc:sldMkLst>
      </pc:sldChg>
      <pc:sldChg chg="mod modShow">
        <pc:chgData name="Brunklaus, Bernard" userId="1a8f5a69-9013-458c-8c27-293a601b67fa" providerId="ADAL" clId="{7F6A909A-275D-4F72-942F-0E2DB55A31E7}" dt="2025-05-16T11:22:58.961" v="2097" actId="729"/>
        <pc:sldMkLst>
          <pc:docMk/>
          <pc:sldMk cId="1934157395" sldId="303"/>
        </pc:sldMkLst>
      </pc:sldChg>
      <pc:sldChg chg="del">
        <pc:chgData name="Brunklaus, Bernard" userId="1a8f5a69-9013-458c-8c27-293a601b67fa" providerId="ADAL" clId="{7F6A909A-275D-4F72-942F-0E2DB55A31E7}" dt="2025-05-16T11:23:15.436" v="2098" actId="2696"/>
        <pc:sldMkLst>
          <pc:docMk/>
          <pc:sldMk cId="734286876" sldId="304"/>
        </pc:sldMkLst>
      </pc:sldChg>
      <pc:sldChg chg="del">
        <pc:chgData name="Brunklaus, Bernard" userId="1a8f5a69-9013-458c-8c27-293a601b67fa" providerId="ADAL" clId="{7F6A909A-275D-4F72-942F-0E2DB55A31E7}" dt="2025-05-16T11:23:21.758" v="2099" actId="2696"/>
        <pc:sldMkLst>
          <pc:docMk/>
          <pc:sldMk cId="293483677" sldId="305"/>
        </pc:sldMkLst>
      </pc:sldChg>
      <pc:sldChg chg="del">
        <pc:chgData name="Brunklaus, Bernard" userId="1a8f5a69-9013-458c-8c27-293a601b67fa" providerId="ADAL" clId="{7F6A909A-275D-4F72-942F-0E2DB55A31E7}" dt="2025-05-16T11:21:58.443" v="2077" actId="2696"/>
        <pc:sldMkLst>
          <pc:docMk/>
          <pc:sldMk cId="872316487" sldId="306"/>
        </pc:sldMkLst>
      </pc:sldChg>
      <pc:sldChg chg="mod modShow">
        <pc:chgData name="Brunklaus, Bernard" userId="1a8f5a69-9013-458c-8c27-293a601b67fa" providerId="ADAL" clId="{7F6A909A-275D-4F72-942F-0E2DB55A31E7}" dt="2025-05-16T11:23:27.513" v="2100" actId="729"/>
        <pc:sldMkLst>
          <pc:docMk/>
          <pc:sldMk cId="1695891584" sldId="307"/>
        </pc:sldMkLst>
      </pc:sldChg>
      <pc:sldChg chg="mod modShow">
        <pc:chgData name="Brunklaus, Bernard" userId="1a8f5a69-9013-458c-8c27-293a601b67fa" providerId="ADAL" clId="{7F6A909A-275D-4F72-942F-0E2DB55A31E7}" dt="2025-05-16T11:23:31.703" v="2101" actId="729"/>
        <pc:sldMkLst>
          <pc:docMk/>
          <pc:sldMk cId="4220521949" sldId="308"/>
        </pc:sldMkLst>
      </pc:sldChg>
      <pc:sldChg chg="addSp delSp modSp mod modNotesTx">
        <pc:chgData name="Brunklaus, Bernard" userId="1a8f5a69-9013-458c-8c27-293a601b67fa" providerId="ADAL" clId="{7F6A909A-275D-4F72-942F-0E2DB55A31E7}" dt="2025-05-16T15:18:05.963" v="2868" actId="115"/>
        <pc:sldMkLst>
          <pc:docMk/>
          <pc:sldMk cId="2668643694" sldId="337"/>
        </pc:sldMkLst>
        <pc:spChg chg="mod">
          <ac:chgData name="Brunklaus, Bernard" userId="1a8f5a69-9013-458c-8c27-293a601b67fa" providerId="ADAL" clId="{7F6A909A-275D-4F72-942F-0E2DB55A31E7}" dt="2025-05-16T10:13:48.792" v="1514" actId="1076"/>
          <ac:spMkLst>
            <pc:docMk/>
            <pc:sldMk cId="2668643694" sldId="337"/>
            <ac:spMk id="2" creationId="{59A9BDE4-E945-489A-93CB-B7E0CC062006}"/>
          </ac:spMkLst>
        </pc:spChg>
        <pc:spChg chg="mod">
          <ac:chgData name="Brunklaus, Bernard" userId="1a8f5a69-9013-458c-8c27-293a601b67fa" providerId="ADAL" clId="{7F6A909A-275D-4F72-942F-0E2DB55A31E7}" dt="2025-05-16T13:02:43.301" v="2444" actId="20577"/>
          <ac:spMkLst>
            <pc:docMk/>
            <pc:sldMk cId="2668643694" sldId="337"/>
            <ac:spMk id="3" creationId="{85F9BC99-E0EC-4BBD-8C4A-EF17B8203E01}"/>
          </ac:spMkLst>
        </pc:spChg>
        <pc:spChg chg="add del mod">
          <ac:chgData name="Brunklaus, Bernard" userId="1a8f5a69-9013-458c-8c27-293a601b67fa" providerId="ADAL" clId="{7F6A909A-275D-4F72-942F-0E2DB55A31E7}" dt="2025-05-16T09:10:54.934" v="481" actId="478"/>
          <ac:spMkLst>
            <pc:docMk/>
            <pc:sldMk cId="2668643694" sldId="337"/>
            <ac:spMk id="5" creationId="{E93B88DB-D4C9-B284-66DD-61DAFF8A7389}"/>
          </ac:spMkLst>
        </pc:spChg>
        <pc:spChg chg="mod">
          <ac:chgData name="Brunklaus, Bernard" userId="1a8f5a69-9013-458c-8c27-293a601b67fa" providerId="ADAL" clId="{7F6A909A-275D-4F72-942F-0E2DB55A31E7}" dt="2025-05-16T10:20:46.609" v="1681" actId="6549"/>
          <ac:spMkLst>
            <pc:docMk/>
            <pc:sldMk cId="2668643694" sldId="337"/>
            <ac:spMk id="8" creationId="{B050766C-D2B8-4EA6-BD97-F9D1CF36B93D}"/>
          </ac:spMkLst>
        </pc:spChg>
        <pc:spChg chg="add del mod">
          <ac:chgData name="Brunklaus, Bernard" userId="1a8f5a69-9013-458c-8c27-293a601b67fa" providerId="ADAL" clId="{7F6A909A-275D-4F72-942F-0E2DB55A31E7}" dt="2025-05-16T09:11:25.760" v="493" actId="478"/>
          <ac:spMkLst>
            <pc:docMk/>
            <pc:sldMk cId="2668643694" sldId="337"/>
            <ac:spMk id="9" creationId="{46E167D3-A1C2-0550-95D3-914577D03BF8}"/>
          </ac:spMkLst>
        </pc:spChg>
        <pc:spChg chg="del mod">
          <ac:chgData name="Brunklaus, Bernard" userId="1a8f5a69-9013-458c-8c27-293a601b67fa" providerId="ADAL" clId="{7F6A909A-275D-4F72-942F-0E2DB55A31E7}" dt="2025-05-14T12:35:29.354" v="9" actId="478"/>
          <ac:spMkLst>
            <pc:docMk/>
            <pc:sldMk cId="2668643694" sldId="337"/>
            <ac:spMk id="9" creationId="{7EFF4B0E-4A5A-8E4D-AED4-CC6B0E26C1B1}"/>
          </ac:spMkLst>
        </pc:spChg>
        <pc:spChg chg="add del mod">
          <ac:chgData name="Brunklaus, Bernard" userId="1a8f5a69-9013-458c-8c27-293a601b67fa" providerId="ADAL" clId="{7F6A909A-275D-4F72-942F-0E2DB55A31E7}" dt="2025-05-16T09:16:46.956" v="672" actId="478"/>
          <ac:spMkLst>
            <pc:docMk/>
            <pc:sldMk cId="2668643694" sldId="337"/>
            <ac:spMk id="10" creationId="{2B349802-4AF1-0B85-93B6-7BC8A474BA03}"/>
          </ac:spMkLst>
        </pc:spChg>
        <pc:spChg chg="del mod">
          <ac:chgData name="Brunklaus, Bernard" userId="1a8f5a69-9013-458c-8c27-293a601b67fa" providerId="ADAL" clId="{7F6A909A-275D-4F72-942F-0E2DB55A31E7}" dt="2025-05-14T12:35:29.354" v="9" actId="478"/>
          <ac:spMkLst>
            <pc:docMk/>
            <pc:sldMk cId="2668643694" sldId="337"/>
            <ac:spMk id="10" creationId="{E124E1DF-C0CB-1E45-BFFC-F89F46738271}"/>
          </ac:spMkLst>
        </pc:spChg>
        <pc:spChg chg="add del mod">
          <ac:chgData name="Brunklaus, Bernard" userId="1a8f5a69-9013-458c-8c27-293a601b67fa" providerId="ADAL" clId="{7F6A909A-275D-4F72-942F-0E2DB55A31E7}" dt="2025-05-16T09:12:51.435" v="516" actId="478"/>
          <ac:spMkLst>
            <pc:docMk/>
            <pc:sldMk cId="2668643694" sldId="337"/>
            <ac:spMk id="11" creationId="{2B2233B1-E36A-5E3C-2ADD-BA1BF74E2FD5}"/>
          </ac:spMkLst>
        </pc:spChg>
        <pc:spChg chg="del">
          <ac:chgData name="Brunklaus, Bernard" userId="1a8f5a69-9013-458c-8c27-293a601b67fa" providerId="ADAL" clId="{7F6A909A-275D-4F72-942F-0E2DB55A31E7}" dt="2025-05-14T12:35:37.483" v="12" actId="478"/>
          <ac:spMkLst>
            <pc:docMk/>
            <pc:sldMk cId="2668643694" sldId="337"/>
            <ac:spMk id="11" creationId="{900369D5-0418-F6DC-3916-B914F2420FC4}"/>
          </ac:spMkLst>
        </pc:spChg>
        <pc:spChg chg="add del mod">
          <ac:chgData name="Brunklaus, Bernard" userId="1a8f5a69-9013-458c-8c27-293a601b67fa" providerId="ADAL" clId="{7F6A909A-275D-4F72-942F-0E2DB55A31E7}" dt="2025-05-16T09:28:57.166" v="943" actId="478"/>
          <ac:spMkLst>
            <pc:docMk/>
            <pc:sldMk cId="2668643694" sldId="337"/>
            <ac:spMk id="12" creationId="{F69BA718-9A5F-F441-0C08-9330623E07C4}"/>
          </ac:spMkLst>
        </pc:spChg>
        <pc:spChg chg="add del mod">
          <ac:chgData name="Brunklaus, Bernard" userId="1a8f5a69-9013-458c-8c27-293a601b67fa" providerId="ADAL" clId="{7F6A909A-275D-4F72-942F-0E2DB55A31E7}" dt="2025-05-16T09:31:12.286" v="985" actId="478"/>
          <ac:spMkLst>
            <pc:docMk/>
            <pc:sldMk cId="2668643694" sldId="337"/>
            <ac:spMk id="13" creationId="{AA5379CA-FD8D-55AC-8272-6A48DBA98287}"/>
          </ac:spMkLst>
        </pc:spChg>
        <pc:spChg chg="add del mod">
          <ac:chgData name="Brunklaus, Bernard" userId="1a8f5a69-9013-458c-8c27-293a601b67fa" providerId="ADAL" clId="{7F6A909A-275D-4F72-942F-0E2DB55A31E7}" dt="2025-05-16T09:22:18.936" v="758" actId="478"/>
          <ac:spMkLst>
            <pc:docMk/>
            <pc:sldMk cId="2668643694" sldId="337"/>
            <ac:spMk id="14" creationId="{EC75A3CA-A084-A837-4CF4-9C4AA26BEA19}"/>
          </ac:spMkLst>
        </pc:spChg>
        <pc:spChg chg="mod">
          <ac:chgData name="Brunklaus, Bernard" userId="1a8f5a69-9013-458c-8c27-293a601b67fa" providerId="ADAL" clId="{7F6A909A-275D-4F72-942F-0E2DB55A31E7}" dt="2025-05-16T09:08:39.197" v="431" actId="1076"/>
          <ac:spMkLst>
            <pc:docMk/>
            <pc:sldMk cId="2668643694" sldId="337"/>
            <ac:spMk id="15" creationId="{23BA04EA-A106-6141-4BD7-60B226E5D117}"/>
          </ac:spMkLst>
        </pc:spChg>
        <pc:spChg chg="del">
          <ac:chgData name="Brunklaus, Bernard" userId="1a8f5a69-9013-458c-8c27-293a601b67fa" providerId="ADAL" clId="{7F6A909A-275D-4F72-942F-0E2DB55A31E7}" dt="2025-05-16T09:08:43.004" v="432" actId="478"/>
          <ac:spMkLst>
            <pc:docMk/>
            <pc:sldMk cId="2668643694" sldId="337"/>
            <ac:spMk id="17" creationId="{651C2627-C6FE-E519-D8DF-6983FE687F91}"/>
          </ac:spMkLst>
        </pc:spChg>
        <pc:spChg chg="add del mod">
          <ac:chgData name="Brunklaus, Bernard" userId="1a8f5a69-9013-458c-8c27-293a601b67fa" providerId="ADAL" clId="{7F6A909A-275D-4F72-942F-0E2DB55A31E7}" dt="2025-05-16T09:10:08.841" v="467" actId="478"/>
          <ac:spMkLst>
            <pc:docMk/>
            <pc:sldMk cId="2668643694" sldId="337"/>
            <ac:spMk id="18" creationId="{36839CB5-6B02-80B2-BE06-50C2E3C44FB3}"/>
          </ac:spMkLst>
        </pc:spChg>
        <pc:spChg chg="add mod">
          <ac:chgData name="Brunklaus, Bernard" userId="1a8f5a69-9013-458c-8c27-293a601b67fa" providerId="ADAL" clId="{7F6A909A-275D-4F72-942F-0E2DB55A31E7}" dt="2025-05-16T10:14:22.758" v="1574" actId="1037"/>
          <ac:spMkLst>
            <pc:docMk/>
            <pc:sldMk cId="2668643694" sldId="337"/>
            <ac:spMk id="19" creationId="{177F0E11-023D-AF3A-1CDF-11A2B0A10131}"/>
          </ac:spMkLst>
        </pc:spChg>
        <pc:spChg chg="add del mod">
          <ac:chgData name="Brunklaus, Bernard" userId="1a8f5a69-9013-458c-8c27-293a601b67fa" providerId="ADAL" clId="{7F6A909A-275D-4F72-942F-0E2DB55A31E7}" dt="2025-05-16T10:01:07.559" v="1388" actId="478"/>
          <ac:spMkLst>
            <pc:docMk/>
            <pc:sldMk cId="2668643694" sldId="337"/>
            <ac:spMk id="20" creationId="{D0058379-F591-9731-522C-F3C271480828}"/>
          </ac:spMkLst>
        </pc:spChg>
        <pc:spChg chg="add del mod">
          <ac:chgData name="Brunklaus, Bernard" userId="1a8f5a69-9013-458c-8c27-293a601b67fa" providerId="ADAL" clId="{7F6A909A-275D-4F72-942F-0E2DB55A31E7}" dt="2025-05-16T09:13:28.616" v="538" actId="478"/>
          <ac:spMkLst>
            <pc:docMk/>
            <pc:sldMk cId="2668643694" sldId="337"/>
            <ac:spMk id="21" creationId="{47487F49-AC83-732F-8940-B7CEFEEC9996}"/>
          </ac:spMkLst>
        </pc:spChg>
        <pc:spChg chg="add del mod">
          <ac:chgData name="Brunklaus, Bernard" userId="1a8f5a69-9013-458c-8c27-293a601b67fa" providerId="ADAL" clId="{7F6A909A-275D-4F72-942F-0E2DB55A31E7}" dt="2025-05-16T09:24:38.853" v="778" actId="478"/>
          <ac:spMkLst>
            <pc:docMk/>
            <pc:sldMk cId="2668643694" sldId="337"/>
            <ac:spMk id="22" creationId="{3A70D5C2-AE5E-C382-CF0B-BAA40C05509E}"/>
          </ac:spMkLst>
        </pc:spChg>
        <pc:spChg chg="add mod">
          <ac:chgData name="Brunklaus, Bernard" userId="1a8f5a69-9013-458c-8c27-293a601b67fa" providerId="ADAL" clId="{7F6A909A-275D-4F72-942F-0E2DB55A31E7}" dt="2025-05-16T10:14:22.758" v="1574" actId="1037"/>
          <ac:spMkLst>
            <pc:docMk/>
            <pc:sldMk cId="2668643694" sldId="337"/>
            <ac:spMk id="23" creationId="{6C44B546-E3F5-81E0-E702-BDA9F5F3F103}"/>
          </ac:spMkLst>
        </pc:spChg>
        <pc:spChg chg="add mod">
          <ac:chgData name="Brunklaus, Bernard" userId="1a8f5a69-9013-458c-8c27-293a601b67fa" providerId="ADAL" clId="{7F6A909A-275D-4F72-942F-0E2DB55A31E7}" dt="2025-05-16T10:14:22.758" v="1574" actId="1037"/>
          <ac:spMkLst>
            <pc:docMk/>
            <pc:sldMk cId="2668643694" sldId="337"/>
            <ac:spMk id="25" creationId="{EC5F33B7-C613-66C0-7044-241B46A97FCF}"/>
          </ac:spMkLst>
        </pc:spChg>
        <pc:spChg chg="add del mod">
          <ac:chgData name="Brunklaus, Bernard" userId="1a8f5a69-9013-458c-8c27-293a601b67fa" providerId="ADAL" clId="{7F6A909A-275D-4F72-942F-0E2DB55A31E7}" dt="2025-05-16T09:22:02.412" v="755" actId="478"/>
          <ac:spMkLst>
            <pc:docMk/>
            <pc:sldMk cId="2668643694" sldId="337"/>
            <ac:spMk id="26" creationId="{8CDB0FD8-1500-D27E-82BD-446B460FA3EB}"/>
          </ac:spMkLst>
        </pc:spChg>
        <pc:spChg chg="del">
          <ac:chgData name="Brunklaus, Bernard" userId="1a8f5a69-9013-458c-8c27-293a601b67fa" providerId="ADAL" clId="{7F6A909A-275D-4F72-942F-0E2DB55A31E7}" dt="2025-05-16T09:09:00.033" v="435" actId="478"/>
          <ac:spMkLst>
            <pc:docMk/>
            <pc:sldMk cId="2668643694" sldId="337"/>
            <ac:spMk id="28" creationId="{5253D97C-5940-DE77-FAF7-D0BF0480D352}"/>
          </ac:spMkLst>
        </pc:spChg>
        <pc:spChg chg="del mod">
          <ac:chgData name="Brunklaus, Bernard" userId="1a8f5a69-9013-458c-8c27-293a601b67fa" providerId="ADAL" clId="{7F6A909A-275D-4F72-942F-0E2DB55A31E7}" dt="2025-05-16T09:09:02.041" v="436" actId="478"/>
          <ac:spMkLst>
            <pc:docMk/>
            <pc:sldMk cId="2668643694" sldId="337"/>
            <ac:spMk id="30" creationId="{5065462A-949D-9235-6749-3C0177714F3D}"/>
          </ac:spMkLst>
        </pc:spChg>
        <pc:spChg chg="add mod ord">
          <ac:chgData name="Brunklaus, Bernard" userId="1a8f5a69-9013-458c-8c27-293a601b67fa" providerId="ADAL" clId="{7F6A909A-275D-4F72-942F-0E2DB55A31E7}" dt="2025-05-16T11:17:37.673" v="2042" actId="114"/>
          <ac:spMkLst>
            <pc:docMk/>
            <pc:sldMk cId="2668643694" sldId="337"/>
            <ac:spMk id="31" creationId="{0D87DDD4-24CF-4569-9ECF-05C4B431CBFF}"/>
          </ac:spMkLst>
        </pc:spChg>
        <pc:spChg chg="add mod ord">
          <ac:chgData name="Brunklaus, Bernard" userId="1a8f5a69-9013-458c-8c27-293a601b67fa" providerId="ADAL" clId="{7F6A909A-275D-4F72-942F-0E2DB55A31E7}" dt="2025-05-16T15:18:05.963" v="2868" actId="115"/>
          <ac:spMkLst>
            <pc:docMk/>
            <pc:sldMk cId="2668643694" sldId="337"/>
            <ac:spMk id="1024" creationId="{87B4074A-5713-4C83-AC5E-D245089E9643}"/>
          </ac:spMkLst>
        </pc:spChg>
        <pc:spChg chg="add del mod">
          <ac:chgData name="Brunklaus, Bernard" userId="1a8f5a69-9013-458c-8c27-293a601b67fa" providerId="ADAL" clId="{7F6A909A-275D-4F72-942F-0E2DB55A31E7}" dt="2025-05-16T10:01:05.755" v="1387" actId="478"/>
          <ac:spMkLst>
            <pc:docMk/>
            <pc:sldMk cId="2668643694" sldId="337"/>
            <ac:spMk id="1025" creationId="{C7B4A54D-24CB-8BEB-BE8C-2EFF504CC443}"/>
          </ac:spMkLst>
        </pc:spChg>
        <pc:spChg chg="add mod">
          <ac:chgData name="Brunklaus, Bernard" userId="1a8f5a69-9013-458c-8c27-293a601b67fa" providerId="ADAL" clId="{7F6A909A-275D-4F72-942F-0E2DB55A31E7}" dt="2025-05-16T10:14:22.758" v="1574" actId="1037"/>
          <ac:spMkLst>
            <pc:docMk/>
            <pc:sldMk cId="2668643694" sldId="337"/>
            <ac:spMk id="1027" creationId="{981F23A2-86EB-A37E-C4B0-205CE421AC4C}"/>
          </ac:spMkLst>
        </pc:spChg>
        <pc:spChg chg="add mod ord">
          <ac:chgData name="Brunklaus, Bernard" userId="1a8f5a69-9013-458c-8c27-293a601b67fa" providerId="ADAL" clId="{7F6A909A-275D-4F72-942F-0E2DB55A31E7}" dt="2025-05-16T11:18:24.679" v="2055" actId="114"/>
          <ac:spMkLst>
            <pc:docMk/>
            <pc:sldMk cId="2668643694" sldId="337"/>
            <ac:spMk id="1029" creationId="{A72F1EE9-FEC5-96C4-5C58-82EECBA4C583}"/>
          </ac:spMkLst>
        </pc:spChg>
        <pc:spChg chg="add mod">
          <ac:chgData name="Brunklaus, Bernard" userId="1a8f5a69-9013-458c-8c27-293a601b67fa" providerId="ADAL" clId="{7F6A909A-275D-4F72-942F-0E2DB55A31E7}" dt="2025-05-16T10:14:22.758" v="1574" actId="1037"/>
          <ac:spMkLst>
            <pc:docMk/>
            <pc:sldMk cId="2668643694" sldId="337"/>
            <ac:spMk id="1031" creationId="{D4759E13-A258-6925-C033-7FAEF930B6D4}"/>
          </ac:spMkLst>
        </pc:spChg>
        <pc:spChg chg="add mod">
          <ac:chgData name="Brunklaus, Bernard" userId="1a8f5a69-9013-458c-8c27-293a601b67fa" providerId="ADAL" clId="{7F6A909A-275D-4F72-942F-0E2DB55A31E7}" dt="2025-05-16T10:14:22.758" v="1574" actId="1037"/>
          <ac:spMkLst>
            <pc:docMk/>
            <pc:sldMk cId="2668643694" sldId="337"/>
            <ac:spMk id="1033" creationId="{F04438A4-4BA1-8049-DBF9-915775C2689F}"/>
          </ac:spMkLst>
        </pc:spChg>
        <pc:spChg chg="add mod">
          <ac:chgData name="Brunklaus, Bernard" userId="1a8f5a69-9013-458c-8c27-293a601b67fa" providerId="ADAL" clId="{7F6A909A-275D-4F72-942F-0E2DB55A31E7}" dt="2025-05-16T10:14:22.758" v="1574" actId="1037"/>
          <ac:spMkLst>
            <pc:docMk/>
            <pc:sldMk cId="2668643694" sldId="337"/>
            <ac:spMk id="1035" creationId="{C8A7CDBF-9B37-B4FF-471F-C665AA401383}"/>
          </ac:spMkLst>
        </pc:spChg>
        <pc:spChg chg="add mod ord">
          <ac:chgData name="Brunklaus, Bernard" userId="1a8f5a69-9013-458c-8c27-293a601b67fa" providerId="ADAL" clId="{7F6A909A-275D-4F72-942F-0E2DB55A31E7}" dt="2025-05-16T11:18:33.013" v="2058" actId="114"/>
          <ac:spMkLst>
            <pc:docMk/>
            <pc:sldMk cId="2668643694" sldId="337"/>
            <ac:spMk id="1037" creationId="{DBDE46BB-C68F-6DF9-55C3-8715147CF45E}"/>
          </ac:spMkLst>
        </pc:spChg>
        <pc:spChg chg="add mod">
          <ac:chgData name="Brunklaus, Bernard" userId="1a8f5a69-9013-458c-8c27-293a601b67fa" providerId="ADAL" clId="{7F6A909A-275D-4F72-942F-0E2DB55A31E7}" dt="2025-05-16T10:14:22.758" v="1574" actId="1037"/>
          <ac:spMkLst>
            <pc:docMk/>
            <pc:sldMk cId="2668643694" sldId="337"/>
            <ac:spMk id="1038" creationId="{AD0B824E-482A-F1AE-5D4C-82ECCBF27408}"/>
          </ac:spMkLst>
        </pc:spChg>
        <pc:spChg chg="add del mod">
          <ac:chgData name="Brunklaus, Bernard" userId="1a8f5a69-9013-458c-8c27-293a601b67fa" providerId="ADAL" clId="{7F6A909A-275D-4F72-942F-0E2DB55A31E7}" dt="2025-05-16T10:00:59.505" v="1386" actId="478"/>
          <ac:spMkLst>
            <pc:docMk/>
            <pc:sldMk cId="2668643694" sldId="337"/>
            <ac:spMk id="1039" creationId="{4DFC075C-CD75-C84E-56B8-E7CB9F5D80CA}"/>
          </ac:spMkLst>
        </pc:spChg>
        <pc:spChg chg="add mod">
          <ac:chgData name="Brunklaus, Bernard" userId="1a8f5a69-9013-458c-8c27-293a601b67fa" providerId="ADAL" clId="{7F6A909A-275D-4F72-942F-0E2DB55A31E7}" dt="2025-05-16T10:14:22.758" v="1574" actId="1037"/>
          <ac:spMkLst>
            <pc:docMk/>
            <pc:sldMk cId="2668643694" sldId="337"/>
            <ac:spMk id="1040" creationId="{1826AC98-E7E7-CAC9-CFEE-C0E067955155}"/>
          </ac:spMkLst>
        </pc:spChg>
        <pc:spChg chg="add mod">
          <ac:chgData name="Brunklaus, Bernard" userId="1a8f5a69-9013-458c-8c27-293a601b67fa" providerId="ADAL" clId="{7F6A909A-275D-4F72-942F-0E2DB55A31E7}" dt="2025-05-16T10:19:28.893" v="1649" actId="14100"/>
          <ac:spMkLst>
            <pc:docMk/>
            <pc:sldMk cId="2668643694" sldId="337"/>
            <ac:spMk id="1042" creationId="{FC17A06F-9220-A5FE-A456-4897270B4A43}"/>
          </ac:spMkLst>
        </pc:spChg>
        <pc:spChg chg="add mod">
          <ac:chgData name="Brunklaus, Bernard" userId="1a8f5a69-9013-458c-8c27-293a601b67fa" providerId="ADAL" clId="{7F6A909A-275D-4F72-942F-0E2DB55A31E7}" dt="2025-05-16T10:19:41.888" v="1662" actId="14100"/>
          <ac:spMkLst>
            <pc:docMk/>
            <pc:sldMk cId="2668643694" sldId="337"/>
            <ac:spMk id="1043" creationId="{BABD9152-6CC6-0A5E-2842-3B4C3A728D26}"/>
          </ac:spMkLst>
        </pc:spChg>
        <pc:spChg chg="add mod">
          <ac:chgData name="Brunklaus, Bernard" userId="1a8f5a69-9013-458c-8c27-293a601b67fa" providerId="ADAL" clId="{7F6A909A-275D-4F72-942F-0E2DB55A31E7}" dt="2025-05-16T10:19:57.152" v="1669" actId="14100"/>
          <ac:spMkLst>
            <pc:docMk/>
            <pc:sldMk cId="2668643694" sldId="337"/>
            <ac:spMk id="1044" creationId="{17AE76ED-6D4D-198A-B888-9E624810F23B}"/>
          </ac:spMkLst>
        </pc:spChg>
        <pc:spChg chg="add mod">
          <ac:chgData name="Brunklaus, Bernard" userId="1a8f5a69-9013-458c-8c27-293a601b67fa" providerId="ADAL" clId="{7F6A909A-275D-4F72-942F-0E2DB55A31E7}" dt="2025-05-16T10:20:08.190" v="1679" actId="14100"/>
          <ac:spMkLst>
            <pc:docMk/>
            <pc:sldMk cId="2668643694" sldId="337"/>
            <ac:spMk id="1045" creationId="{B5877EE8-48CA-5155-BA69-71DAC87E6AC4}"/>
          </ac:spMkLst>
        </pc:spChg>
        <pc:spChg chg="add mod">
          <ac:chgData name="Brunklaus, Bernard" userId="1a8f5a69-9013-458c-8c27-293a601b67fa" providerId="ADAL" clId="{7F6A909A-275D-4F72-942F-0E2DB55A31E7}" dt="2025-05-16T10:14:22.758" v="1574" actId="1037"/>
          <ac:spMkLst>
            <pc:docMk/>
            <pc:sldMk cId="2668643694" sldId="337"/>
            <ac:spMk id="1046" creationId="{3B36757A-5CD3-AE31-734E-9D8934030C39}"/>
          </ac:spMkLst>
        </pc:spChg>
        <pc:spChg chg="add mod">
          <ac:chgData name="Brunklaus, Bernard" userId="1a8f5a69-9013-458c-8c27-293a601b67fa" providerId="ADAL" clId="{7F6A909A-275D-4F72-942F-0E2DB55A31E7}" dt="2025-05-16T10:14:22.758" v="1574" actId="1037"/>
          <ac:spMkLst>
            <pc:docMk/>
            <pc:sldMk cId="2668643694" sldId="337"/>
            <ac:spMk id="1047" creationId="{229D4326-759E-D029-C717-AEEC7FAEB5DB}"/>
          </ac:spMkLst>
        </pc:spChg>
        <pc:spChg chg="add mod">
          <ac:chgData name="Brunklaus, Bernard" userId="1a8f5a69-9013-458c-8c27-293a601b67fa" providerId="ADAL" clId="{7F6A909A-275D-4F72-942F-0E2DB55A31E7}" dt="2025-05-16T10:14:22.758" v="1574" actId="1037"/>
          <ac:spMkLst>
            <pc:docMk/>
            <pc:sldMk cId="2668643694" sldId="337"/>
            <ac:spMk id="1048" creationId="{F849DB25-CA24-D15E-BD32-F9FC7458D18A}"/>
          </ac:spMkLst>
        </pc:spChg>
        <pc:spChg chg="add mod">
          <ac:chgData name="Brunklaus, Bernard" userId="1a8f5a69-9013-458c-8c27-293a601b67fa" providerId="ADAL" clId="{7F6A909A-275D-4F72-942F-0E2DB55A31E7}" dt="2025-05-16T10:14:22.758" v="1574" actId="1037"/>
          <ac:spMkLst>
            <pc:docMk/>
            <pc:sldMk cId="2668643694" sldId="337"/>
            <ac:spMk id="1049" creationId="{E27C9130-F208-B58B-09BD-08CFA507DC82}"/>
          </ac:spMkLst>
        </pc:spChg>
        <pc:spChg chg="add mod">
          <ac:chgData name="Brunklaus, Bernard" userId="1a8f5a69-9013-458c-8c27-293a601b67fa" providerId="ADAL" clId="{7F6A909A-275D-4F72-942F-0E2DB55A31E7}" dt="2025-05-16T10:18:16.919" v="1630" actId="1035"/>
          <ac:spMkLst>
            <pc:docMk/>
            <pc:sldMk cId="2668643694" sldId="337"/>
            <ac:spMk id="1050" creationId="{A580435D-80BE-6434-93BB-442B0EE7A737}"/>
          </ac:spMkLst>
        </pc:spChg>
        <pc:spChg chg="add mod ord">
          <ac:chgData name="Brunklaus, Bernard" userId="1a8f5a69-9013-458c-8c27-293a601b67fa" providerId="ADAL" clId="{7F6A909A-275D-4F72-942F-0E2DB55A31E7}" dt="2025-05-16T10:15:57.199" v="1604" actId="207"/>
          <ac:spMkLst>
            <pc:docMk/>
            <pc:sldMk cId="2668643694" sldId="337"/>
            <ac:spMk id="1052" creationId="{F3E6234C-A414-CF16-F378-A736021944B9}"/>
          </ac:spMkLst>
        </pc:spChg>
        <pc:picChg chg="del">
          <ac:chgData name="Brunklaus, Bernard" userId="1a8f5a69-9013-458c-8c27-293a601b67fa" providerId="ADAL" clId="{7F6A909A-275D-4F72-942F-0E2DB55A31E7}" dt="2025-05-14T12:35:23.591" v="5" actId="478"/>
          <ac:picMkLst>
            <pc:docMk/>
            <pc:sldMk cId="2668643694" sldId="337"/>
            <ac:picMk id="5" creationId="{E760D377-7003-168C-A4DC-1B6D37493DF3}"/>
          </ac:picMkLst>
        </pc:picChg>
        <pc:picChg chg="del">
          <ac:chgData name="Brunklaus, Bernard" userId="1a8f5a69-9013-458c-8c27-293a601b67fa" providerId="ADAL" clId="{7F6A909A-275D-4F72-942F-0E2DB55A31E7}" dt="2025-05-14T12:35:23.591" v="5" actId="478"/>
          <ac:picMkLst>
            <pc:docMk/>
            <pc:sldMk cId="2668643694" sldId="337"/>
            <ac:picMk id="6" creationId="{6126E461-756D-DD20-21F0-723B63EC0E20}"/>
          </ac:picMkLst>
        </pc:picChg>
        <pc:picChg chg="add mod ord">
          <ac:chgData name="Brunklaus, Bernard" userId="1a8f5a69-9013-458c-8c27-293a601b67fa" providerId="ADAL" clId="{7F6A909A-275D-4F72-942F-0E2DB55A31E7}" dt="2025-05-16T09:08:29.859" v="430" actId="14100"/>
          <ac:picMkLst>
            <pc:docMk/>
            <pc:sldMk cId="2668643694" sldId="337"/>
            <ac:picMk id="6" creationId="{BB62D7BA-4077-CA17-612E-92A346F3E599}"/>
          </ac:picMkLst>
        </pc:picChg>
        <pc:picChg chg="add del mod">
          <ac:chgData name="Brunklaus, Bernard" userId="1a8f5a69-9013-458c-8c27-293a601b67fa" providerId="ADAL" clId="{7F6A909A-275D-4F72-942F-0E2DB55A31E7}" dt="2025-05-16T08:21:04.446" v="163" actId="478"/>
          <ac:picMkLst>
            <pc:docMk/>
            <pc:sldMk cId="2668643694" sldId="337"/>
            <ac:picMk id="7" creationId="{4AAA8EAB-A0BE-27EF-5988-76ABC59EE034}"/>
          </ac:picMkLst>
        </pc:picChg>
        <pc:picChg chg="del">
          <ac:chgData name="Brunklaus, Bernard" userId="1a8f5a69-9013-458c-8c27-293a601b67fa" providerId="ADAL" clId="{7F6A909A-275D-4F72-942F-0E2DB55A31E7}" dt="2025-05-14T12:35:23.591" v="5" actId="478"/>
          <ac:picMkLst>
            <pc:docMk/>
            <pc:sldMk cId="2668643694" sldId="337"/>
            <ac:picMk id="12" creationId="{78362DDA-2500-2914-00BE-70D683B8F48B}"/>
          </ac:picMkLst>
        </pc:picChg>
        <pc:picChg chg="del">
          <ac:chgData name="Brunklaus, Bernard" userId="1a8f5a69-9013-458c-8c27-293a601b67fa" providerId="ADAL" clId="{7F6A909A-275D-4F72-942F-0E2DB55A31E7}" dt="2025-05-15T13:05:46.443" v="150" actId="478"/>
          <ac:picMkLst>
            <pc:docMk/>
            <pc:sldMk cId="2668643694" sldId="337"/>
            <ac:picMk id="14" creationId="{4F5218B6-3DC5-48FA-CFD9-55CADD72BA62}"/>
          </ac:picMkLst>
        </pc:picChg>
        <pc:picChg chg="add mod">
          <ac:chgData name="Brunklaus, Bernard" userId="1a8f5a69-9013-458c-8c27-293a601b67fa" providerId="ADAL" clId="{7F6A909A-275D-4F72-942F-0E2DB55A31E7}" dt="2025-05-16T11:17:43.685" v="2044" actId="1036"/>
          <ac:picMkLst>
            <pc:docMk/>
            <pc:sldMk cId="2668643694" sldId="337"/>
            <ac:picMk id="1026" creationId="{3333FA5D-81E0-2809-7BE2-A55439AF19B0}"/>
          </ac:picMkLst>
        </pc:picChg>
        <pc:picChg chg="add mod">
          <ac:chgData name="Brunklaus, Bernard" userId="1a8f5a69-9013-458c-8c27-293a601b67fa" providerId="ADAL" clId="{7F6A909A-275D-4F72-942F-0E2DB55A31E7}" dt="2025-05-16T10:14:22.758" v="1574" actId="1037"/>
          <ac:picMkLst>
            <pc:docMk/>
            <pc:sldMk cId="2668643694" sldId="337"/>
            <ac:picMk id="1028" creationId="{463A733C-1E89-B02B-A5DD-83EF767FF5BB}"/>
          </ac:picMkLst>
        </pc:picChg>
        <pc:picChg chg="add mod">
          <ac:chgData name="Brunklaus, Bernard" userId="1a8f5a69-9013-458c-8c27-293a601b67fa" providerId="ADAL" clId="{7F6A909A-275D-4F72-942F-0E2DB55A31E7}" dt="2025-05-16T10:14:22.758" v="1574" actId="1037"/>
          <ac:picMkLst>
            <pc:docMk/>
            <pc:sldMk cId="2668643694" sldId="337"/>
            <ac:picMk id="1030" creationId="{9E5819EB-85EB-2F5C-FC86-3296FD3257AF}"/>
          </ac:picMkLst>
        </pc:picChg>
        <pc:picChg chg="add del">
          <ac:chgData name="Brunklaus, Bernard" userId="1a8f5a69-9013-458c-8c27-293a601b67fa" providerId="ADAL" clId="{7F6A909A-275D-4F72-942F-0E2DB55A31E7}" dt="2025-05-16T08:35:00.054" v="269" actId="478"/>
          <ac:picMkLst>
            <pc:docMk/>
            <pc:sldMk cId="2668643694" sldId="337"/>
            <ac:picMk id="1032" creationId="{A8F7F5C6-D281-594F-30AB-7C64FE96D94C}"/>
          </ac:picMkLst>
        </pc:picChg>
        <pc:picChg chg="add del mod">
          <ac:chgData name="Brunklaus, Bernard" userId="1a8f5a69-9013-458c-8c27-293a601b67fa" providerId="ADAL" clId="{7F6A909A-275D-4F72-942F-0E2DB55A31E7}" dt="2025-05-16T10:20:55.474" v="1682" actId="478"/>
          <ac:picMkLst>
            <pc:docMk/>
            <pc:sldMk cId="2668643694" sldId="337"/>
            <ac:picMk id="1034" creationId="{EE9043B1-ADCC-C0E0-199E-EA0C5544EAA4}"/>
          </ac:picMkLst>
        </pc:picChg>
        <pc:picChg chg="add mod">
          <ac:chgData name="Brunklaus, Bernard" userId="1a8f5a69-9013-458c-8c27-293a601b67fa" providerId="ADAL" clId="{7F6A909A-275D-4F72-942F-0E2DB55A31E7}" dt="2025-05-16T10:14:22.758" v="1574" actId="1037"/>
          <ac:picMkLst>
            <pc:docMk/>
            <pc:sldMk cId="2668643694" sldId="337"/>
            <ac:picMk id="1036" creationId="{4EAD6292-3E96-B771-2B47-7B80E003934C}"/>
          </ac:picMkLst>
        </pc:picChg>
        <pc:picChg chg="add mod">
          <ac:chgData name="Brunklaus, Bernard" userId="1a8f5a69-9013-458c-8c27-293a601b67fa" providerId="ADAL" clId="{7F6A909A-275D-4F72-942F-0E2DB55A31E7}" dt="2025-05-16T10:20:18.547" v="1680" actId="1036"/>
          <ac:picMkLst>
            <pc:docMk/>
            <pc:sldMk cId="2668643694" sldId="337"/>
            <ac:picMk id="1051" creationId="{954F23C0-C608-4077-B280-0C21A2164CEA}"/>
          </ac:picMkLst>
        </pc:picChg>
        <pc:cxnChg chg="del mod">
          <ac:chgData name="Brunklaus, Bernard" userId="1a8f5a69-9013-458c-8c27-293a601b67fa" providerId="ADAL" clId="{7F6A909A-275D-4F72-942F-0E2DB55A31E7}" dt="2025-05-16T09:08:47.038" v="433" actId="478"/>
          <ac:cxnSpMkLst>
            <pc:docMk/>
            <pc:sldMk cId="2668643694" sldId="337"/>
            <ac:cxnSpMk id="16" creationId="{90EF6C8E-AB0A-6230-33E0-9C33674472FA}"/>
          </ac:cxnSpMkLst>
        </pc:cxnChg>
        <pc:cxnChg chg="del">
          <ac:chgData name="Brunklaus, Bernard" userId="1a8f5a69-9013-458c-8c27-293a601b67fa" providerId="ADAL" clId="{7F6A909A-275D-4F72-942F-0E2DB55A31E7}" dt="2025-05-16T09:09:00.033" v="435" actId="478"/>
          <ac:cxnSpMkLst>
            <pc:docMk/>
            <pc:sldMk cId="2668643694" sldId="337"/>
            <ac:cxnSpMk id="29" creationId="{6BA14548-CA89-53FC-07C9-5625D97D0363}"/>
          </ac:cxnSpMkLst>
        </pc:cxnChg>
      </pc:sldChg>
      <pc:sldChg chg="addSp delSp modSp add mod modNotesTx">
        <pc:chgData name="Brunklaus, Bernard" userId="1a8f5a69-9013-458c-8c27-293a601b67fa" providerId="ADAL" clId="{7F6A909A-275D-4F72-942F-0E2DB55A31E7}" dt="2025-05-16T13:07:58.228" v="2497" actId="1036"/>
        <pc:sldMkLst>
          <pc:docMk/>
          <pc:sldMk cId="894820858" sldId="359"/>
        </pc:sldMkLst>
        <pc:spChg chg="mod">
          <ac:chgData name="Brunklaus, Bernard" userId="1a8f5a69-9013-458c-8c27-293a601b67fa" providerId="ADAL" clId="{7F6A909A-275D-4F72-942F-0E2DB55A31E7}" dt="2025-05-16T10:22:36.322" v="1719" actId="20577"/>
          <ac:spMkLst>
            <pc:docMk/>
            <pc:sldMk cId="894820858" sldId="359"/>
            <ac:spMk id="2" creationId="{59A9BDE4-E945-489A-93CB-B7E0CC062006}"/>
          </ac:spMkLst>
        </pc:spChg>
        <pc:spChg chg="mod">
          <ac:chgData name="Brunklaus, Bernard" userId="1a8f5a69-9013-458c-8c27-293a601b67fa" providerId="ADAL" clId="{7F6A909A-275D-4F72-942F-0E2DB55A31E7}" dt="2025-05-16T13:02:37.630" v="2440" actId="20577"/>
          <ac:spMkLst>
            <pc:docMk/>
            <pc:sldMk cId="894820858" sldId="359"/>
            <ac:spMk id="3" creationId="{85F9BC99-E0EC-4BBD-8C4A-EF17B8203E01}"/>
          </ac:spMkLst>
        </pc:spChg>
        <pc:spChg chg="mod ord">
          <ac:chgData name="Brunklaus, Bernard" userId="1a8f5a69-9013-458c-8c27-293a601b67fa" providerId="ADAL" clId="{7F6A909A-275D-4F72-942F-0E2DB55A31E7}" dt="2025-05-16T13:07:33.597" v="2479" actId="1037"/>
          <ac:spMkLst>
            <pc:docMk/>
            <pc:sldMk cId="894820858" sldId="359"/>
            <ac:spMk id="8" creationId="{B050766C-D2B8-4EA6-BD97-F9D1CF36B93D}"/>
          </ac:spMkLst>
        </pc:spChg>
        <pc:spChg chg="mod">
          <ac:chgData name="Brunklaus, Bernard" userId="1a8f5a69-9013-458c-8c27-293a601b67fa" providerId="ADAL" clId="{7F6A909A-275D-4F72-942F-0E2DB55A31E7}" dt="2025-05-16T11:08:19.126" v="1981" actId="1076"/>
          <ac:spMkLst>
            <pc:docMk/>
            <pc:sldMk cId="894820858" sldId="359"/>
            <ac:spMk id="15" creationId="{23BA04EA-A106-6141-4BD7-60B226E5D117}"/>
          </ac:spMkLst>
        </pc:spChg>
        <pc:spChg chg="add del mod">
          <ac:chgData name="Brunklaus, Bernard" userId="1a8f5a69-9013-458c-8c27-293a601b67fa" providerId="ADAL" clId="{7F6A909A-275D-4F72-942F-0E2DB55A31E7}" dt="2025-05-16T11:11:56.888" v="2008" actId="478"/>
          <ac:spMkLst>
            <pc:docMk/>
            <pc:sldMk cId="894820858" sldId="359"/>
            <ac:spMk id="16" creationId="{99C32B8D-2E54-E0C6-98C4-3131E5DD6F5C}"/>
          </ac:spMkLst>
        </pc:spChg>
        <pc:spChg chg="add mod">
          <ac:chgData name="Brunklaus, Bernard" userId="1a8f5a69-9013-458c-8c27-293a601b67fa" providerId="ADAL" clId="{7F6A909A-275D-4F72-942F-0E2DB55A31E7}" dt="2025-05-16T11:13:18.178" v="2012" actId="208"/>
          <ac:spMkLst>
            <pc:docMk/>
            <pc:sldMk cId="894820858" sldId="359"/>
            <ac:spMk id="17" creationId="{23B5B7A0-13DF-3773-F4A9-5991433BB93A}"/>
          </ac:spMkLst>
        </pc:spChg>
        <pc:spChg chg="add del">
          <ac:chgData name="Brunklaus, Bernard" userId="1a8f5a69-9013-458c-8c27-293a601b67fa" providerId="ADAL" clId="{7F6A909A-275D-4F72-942F-0E2DB55A31E7}" dt="2025-05-16T11:14:32.718" v="2014" actId="478"/>
          <ac:spMkLst>
            <pc:docMk/>
            <pc:sldMk cId="894820858" sldId="359"/>
            <ac:spMk id="18" creationId="{A4843424-A7FD-41F8-44E2-0C753917EAB4}"/>
          </ac:spMkLst>
        </pc:spChg>
        <pc:spChg chg="mod">
          <ac:chgData name="Brunklaus, Bernard" userId="1a8f5a69-9013-458c-8c27-293a601b67fa" providerId="ADAL" clId="{7F6A909A-275D-4F72-942F-0E2DB55A31E7}" dt="2025-05-16T10:59:00.044" v="1814" actId="1038"/>
          <ac:spMkLst>
            <pc:docMk/>
            <pc:sldMk cId="894820858" sldId="359"/>
            <ac:spMk id="19" creationId="{177F0E11-023D-AF3A-1CDF-11A2B0A10131}"/>
          </ac:spMkLst>
        </pc:spChg>
        <pc:spChg chg="add mod">
          <ac:chgData name="Brunklaus, Bernard" userId="1a8f5a69-9013-458c-8c27-293a601b67fa" providerId="ADAL" clId="{7F6A909A-275D-4F72-942F-0E2DB55A31E7}" dt="2025-05-16T11:15:31.711" v="2018" actId="208"/>
          <ac:spMkLst>
            <pc:docMk/>
            <pc:sldMk cId="894820858" sldId="359"/>
            <ac:spMk id="20" creationId="{F7F6E411-23E0-A3C6-999C-D943CC4B0780}"/>
          </ac:spMkLst>
        </pc:spChg>
        <pc:spChg chg="add mod">
          <ac:chgData name="Brunklaus, Bernard" userId="1a8f5a69-9013-458c-8c27-293a601b67fa" providerId="ADAL" clId="{7F6A909A-275D-4F72-942F-0E2DB55A31E7}" dt="2025-05-16T11:16:05.337" v="2030" actId="1076"/>
          <ac:spMkLst>
            <pc:docMk/>
            <pc:sldMk cId="894820858" sldId="359"/>
            <ac:spMk id="21" creationId="{19283B38-E9D5-B8F7-1B17-7342A26C5A75}"/>
          </ac:spMkLst>
        </pc:spChg>
        <pc:spChg chg="add mod">
          <ac:chgData name="Brunklaus, Bernard" userId="1a8f5a69-9013-458c-8c27-293a601b67fa" providerId="ADAL" clId="{7F6A909A-275D-4F72-942F-0E2DB55A31E7}" dt="2025-05-16T11:16:17.804" v="2034" actId="20577"/>
          <ac:spMkLst>
            <pc:docMk/>
            <pc:sldMk cId="894820858" sldId="359"/>
            <ac:spMk id="22" creationId="{997B1496-32BD-3A28-43D4-42F02DCA9D52}"/>
          </ac:spMkLst>
        </pc:spChg>
        <pc:spChg chg="mod">
          <ac:chgData name="Brunklaus, Bernard" userId="1a8f5a69-9013-458c-8c27-293a601b67fa" providerId="ADAL" clId="{7F6A909A-275D-4F72-942F-0E2DB55A31E7}" dt="2025-05-16T10:59:00.044" v="1814" actId="1038"/>
          <ac:spMkLst>
            <pc:docMk/>
            <pc:sldMk cId="894820858" sldId="359"/>
            <ac:spMk id="23" creationId="{6C44B546-E3F5-81E0-E702-BDA9F5F3F103}"/>
          </ac:spMkLst>
        </pc:spChg>
        <pc:spChg chg="add mod">
          <ac:chgData name="Brunklaus, Bernard" userId="1a8f5a69-9013-458c-8c27-293a601b67fa" providerId="ADAL" clId="{7F6A909A-275D-4F72-942F-0E2DB55A31E7}" dt="2025-05-16T11:26:33.475" v="2278" actId="1036"/>
          <ac:spMkLst>
            <pc:docMk/>
            <pc:sldMk cId="894820858" sldId="359"/>
            <ac:spMk id="24" creationId="{7534C9A1-C045-4408-B21C-BE76C4C1A407}"/>
          </ac:spMkLst>
        </pc:spChg>
        <pc:spChg chg="mod">
          <ac:chgData name="Brunklaus, Bernard" userId="1a8f5a69-9013-458c-8c27-293a601b67fa" providerId="ADAL" clId="{7F6A909A-275D-4F72-942F-0E2DB55A31E7}" dt="2025-05-16T11:03:13.327" v="1966" actId="20577"/>
          <ac:spMkLst>
            <pc:docMk/>
            <pc:sldMk cId="894820858" sldId="359"/>
            <ac:spMk id="25" creationId="{EC5F33B7-C613-66C0-7044-241B46A97FCF}"/>
          </ac:spMkLst>
        </pc:spChg>
        <pc:spChg chg="add mod">
          <ac:chgData name="Brunklaus, Bernard" userId="1a8f5a69-9013-458c-8c27-293a601b67fa" providerId="ADAL" clId="{7F6A909A-275D-4F72-942F-0E2DB55A31E7}" dt="2025-05-16T13:07:58.228" v="2497" actId="1036"/>
          <ac:spMkLst>
            <pc:docMk/>
            <pc:sldMk cId="894820858" sldId="359"/>
            <ac:spMk id="27" creationId="{6B58BDB9-45F8-6FFE-1280-11C64FECB740}"/>
          </ac:spMkLst>
        </pc:spChg>
        <pc:spChg chg="mod">
          <ac:chgData name="Brunklaus, Bernard" userId="1a8f5a69-9013-458c-8c27-293a601b67fa" providerId="ADAL" clId="{7F6A909A-275D-4F72-942F-0E2DB55A31E7}" dt="2025-05-16T11:18:44.320" v="2059" actId="113"/>
          <ac:spMkLst>
            <pc:docMk/>
            <pc:sldMk cId="894820858" sldId="359"/>
            <ac:spMk id="31" creationId="{0D87DDD4-24CF-4569-9ECF-05C4B431CBFF}"/>
          </ac:spMkLst>
        </pc:spChg>
        <pc:spChg chg="mod">
          <ac:chgData name="Brunklaus, Bernard" userId="1a8f5a69-9013-458c-8c27-293a601b67fa" providerId="ADAL" clId="{7F6A909A-275D-4F72-942F-0E2DB55A31E7}" dt="2025-05-16T11:18:56.789" v="2065" actId="114"/>
          <ac:spMkLst>
            <pc:docMk/>
            <pc:sldMk cId="894820858" sldId="359"/>
            <ac:spMk id="1024" creationId="{87B4074A-5713-4C83-AC5E-D245089E9643}"/>
          </ac:spMkLst>
        </pc:spChg>
        <pc:spChg chg="mod">
          <ac:chgData name="Brunklaus, Bernard" userId="1a8f5a69-9013-458c-8c27-293a601b67fa" providerId="ADAL" clId="{7F6A909A-275D-4F72-942F-0E2DB55A31E7}" dt="2025-05-16T11:03:11.721" v="1965" actId="20577"/>
          <ac:spMkLst>
            <pc:docMk/>
            <pc:sldMk cId="894820858" sldId="359"/>
            <ac:spMk id="1027" creationId="{981F23A2-86EB-A37E-C4B0-205CE421AC4C}"/>
          </ac:spMkLst>
        </pc:spChg>
        <pc:spChg chg="mod">
          <ac:chgData name="Brunklaus, Bernard" userId="1a8f5a69-9013-458c-8c27-293a601b67fa" providerId="ADAL" clId="{7F6A909A-275D-4F72-942F-0E2DB55A31E7}" dt="2025-05-16T11:19:06.235" v="2068" actId="114"/>
          <ac:spMkLst>
            <pc:docMk/>
            <pc:sldMk cId="894820858" sldId="359"/>
            <ac:spMk id="1029" creationId="{A72F1EE9-FEC5-96C4-5C58-82EECBA4C583}"/>
          </ac:spMkLst>
        </pc:spChg>
        <pc:spChg chg="mod">
          <ac:chgData name="Brunklaus, Bernard" userId="1a8f5a69-9013-458c-8c27-293a601b67fa" providerId="ADAL" clId="{7F6A909A-275D-4F72-942F-0E2DB55A31E7}" dt="2025-05-16T10:59:00.044" v="1814" actId="1038"/>
          <ac:spMkLst>
            <pc:docMk/>
            <pc:sldMk cId="894820858" sldId="359"/>
            <ac:spMk id="1031" creationId="{D4759E13-A258-6925-C033-7FAEF930B6D4}"/>
          </ac:spMkLst>
        </pc:spChg>
        <pc:spChg chg="mod">
          <ac:chgData name="Brunklaus, Bernard" userId="1a8f5a69-9013-458c-8c27-293a601b67fa" providerId="ADAL" clId="{7F6A909A-275D-4F72-942F-0E2DB55A31E7}" dt="2025-05-16T10:59:00.044" v="1814" actId="1038"/>
          <ac:spMkLst>
            <pc:docMk/>
            <pc:sldMk cId="894820858" sldId="359"/>
            <ac:spMk id="1033" creationId="{F04438A4-4BA1-8049-DBF9-915775C2689F}"/>
          </ac:spMkLst>
        </pc:spChg>
        <pc:spChg chg="mod">
          <ac:chgData name="Brunklaus, Bernard" userId="1a8f5a69-9013-458c-8c27-293a601b67fa" providerId="ADAL" clId="{7F6A909A-275D-4F72-942F-0E2DB55A31E7}" dt="2025-05-16T11:03:09.233" v="1964" actId="20577"/>
          <ac:spMkLst>
            <pc:docMk/>
            <pc:sldMk cId="894820858" sldId="359"/>
            <ac:spMk id="1035" creationId="{C8A7CDBF-9B37-B4FF-471F-C665AA401383}"/>
          </ac:spMkLst>
        </pc:spChg>
        <pc:spChg chg="mod">
          <ac:chgData name="Brunklaus, Bernard" userId="1a8f5a69-9013-458c-8c27-293a601b67fa" providerId="ADAL" clId="{7F6A909A-275D-4F72-942F-0E2DB55A31E7}" dt="2025-05-16T11:19:26.021" v="2073" actId="255"/>
          <ac:spMkLst>
            <pc:docMk/>
            <pc:sldMk cId="894820858" sldId="359"/>
            <ac:spMk id="1037" creationId="{DBDE46BB-C68F-6DF9-55C3-8715147CF45E}"/>
          </ac:spMkLst>
        </pc:spChg>
        <pc:spChg chg="mod">
          <ac:chgData name="Brunklaus, Bernard" userId="1a8f5a69-9013-458c-8c27-293a601b67fa" providerId="ADAL" clId="{7F6A909A-275D-4F72-942F-0E2DB55A31E7}" dt="2025-05-16T10:59:00.044" v="1814" actId="1038"/>
          <ac:spMkLst>
            <pc:docMk/>
            <pc:sldMk cId="894820858" sldId="359"/>
            <ac:spMk id="1038" creationId="{AD0B824E-482A-F1AE-5D4C-82ECCBF27408}"/>
          </ac:spMkLst>
        </pc:spChg>
        <pc:spChg chg="mod">
          <ac:chgData name="Brunklaus, Bernard" userId="1a8f5a69-9013-458c-8c27-293a601b67fa" providerId="ADAL" clId="{7F6A909A-275D-4F72-942F-0E2DB55A31E7}" dt="2025-05-16T11:03:14.769" v="1967" actId="20577"/>
          <ac:spMkLst>
            <pc:docMk/>
            <pc:sldMk cId="894820858" sldId="359"/>
            <ac:spMk id="1040" creationId="{1826AC98-E7E7-CAC9-CFEE-C0E067955155}"/>
          </ac:spMkLst>
        </pc:spChg>
        <pc:spChg chg="mod">
          <ac:chgData name="Brunklaus, Bernard" userId="1a8f5a69-9013-458c-8c27-293a601b67fa" providerId="ADAL" clId="{7F6A909A-275D-4F72-942F-0E2DB55A31E7}" dt="2025-05-16T13:06:27.940" v="2466" actId="20577"/>
          <ac:spMkLst>
            <pc:docMk/>
            <pc:sldMk cId="894820858" sldId="359"/>
            <ac:spMk id="1042" creationId="{FC17A06F-9220-A5FE-A456-4897270B4A43}"/>
          </ac:spMkLst>
        </pc:spChg>
        <pc:spChg chg="mod">
          <ac:chgData name="Brunklaus, Bernard" userId="1a8f5a69-9013-458c-8c27-293a601b67fa" providerId="ADAL" clId="{7F6A909A-275D-4F72-942F-0E2DB55A31E7}" dt="2025-05-16T13:06:12.253" v="2458" actId="20577"/>
          <ac:spMkLst>
            <pc:docMk/>
            <pc:sldMk cId="894820858" sldId="359"/>
            <ac:spMk id="1043" creationId="{BABD9152-6CC6-0A5E-2842-3B4C3A728D26}"/>
          </ac:spMkLst>
        </pc:spChg>
        <pc:spChg chg="mod">
          <ac:chgData name="Brunklaus, Bernard" userId="1a8f5a69-9013-458c-8c27-293a601b67fa" providerId="ADAL" clId="{7F6A909A-275D-4F72-942F-0E2DB55A31E7}" dt="2025-05-16T13:05:54.234" v="2452" actId="20577"/>
          <ac:spMkLst>
            <pc:docMk/>
            <pc:sldMk cId="894820858" sldId="359"/>
            <ac:spMk id="1044" creationId="{17AE76ED-6D4D-198A-B888-9E624810F23B}"/>
          </ac:spMkLst>
        </pc:spChg>
        <pc:spChg chg="mod">
          <ac:chgData name="Brunklaus, Bernard" userId="1a8f5a69-9013-458c-8c27-293a601b67fa" providerId="ADAL" clId="{7F6A909A-275D-4F72-942F-0E2DB55A31E7}" dt="2025-05-16T10:59:00.044" v="1814" actId="1038"/>
          <ac:spMkLst>
            <pc:docMk/>
            <pc:sldMk cId="894820858" sldId="359"/>
            <ac:spMk id="1045" creationId="{B5877EE8-48CA-5155-BA69-71DAC87E6AC4}"/>
          </ac:spMkLst>
        </pc:spChg>
        <pc:spChg chg="mod">
          <ac:chgData name="Brunklaus, Bernard" userId="1a8f5a69-9013-458c-8c27-293a601b67fa" providerId="ADAL" clId="{7F6A909A-275D-4F72-942F-0E2DB55A31E7}" dt="2025-05-16T10:59:00.044" v="1814" actId="1038"/>
          <ac:spMkLst>
            <pc:docMk/>
            <pc:sldMk cId="894820858" sldId="359"/>
            <ac:spMk id="1046" creationId="{3B36757A-5CD3-AE31-734E-9D8934030C39}"/>
          </ac:spMkLst>
        </pc:spChg>
        <pc:spChg chg="mod">
          <ac:chgData name="Brunklaus, Bernard" userId="1a8f5a69-9013-458c-8c27-293a601b67fa" providerId="ADAL" clId="{7F6A909A-275D-4F72-942F-0E2DB55A31E7}" dt="2025-05-16T10:59:00.044" v="1814" actId="1038"/>
          <ac:spMkLst>
            <pc:docMk/>
            <pc:sldMk cId="894820858" sldId="359"/>
            <ac:spMk id="1047" creationId="{229D4326-759E-D029-C717-AEEC7FAEB5DB}"/>
          </ac:spMkLst>
        </pc:spChg>
        <pc:spChg chg="mod">
          <ac:chgData name="Brunklaus, Bernard" userId="1a8f5a69-9013-458c-8c27-293a601b67fa" providerId="ADAL" clId="{7F6A909A-275D-4F72-942F-0E2DB55A31E7}" dt="2025-05-16T10:59:00.044" v="1814" actId="1038"/>
          <ac:spMkLst>
            <pc:docMk/>
            <pc:sldMk cId="894820858" sldId="359"/>
            <ac:spMk id="1048" creationId="{F849DB25-CA24-D15E-BD32-F9FC7458D18A}"/>
          </ac:spMkLst>
        </pc:spChg>
        <pc:spChg chg="mod">
          <ac:chgData name="Brunklaus, Bernard" userId="1a8f5a69-9013-458c-8c27-293a601b67fa" providerId="ADAL" clId="{7F6A909A-275D-4F72-942F-0E2DB55A31E7}" dt="2025-05-16T10:59:00.044" v="1814" actId="1038"/>
          <ac:spMkLst>
            <pc:docMk/>
            <pc:sldMk cId="894820858" sldId="359"/>
            <ac:spMk id="1049" creationId="{E27C9130-F208-B58B-09BD-08CFA507DC82}"/>
          </ac:spMkLst>
        </pc:spChg>
        <pc:spChg chg="mod">
          <ac:chgData name="Brunklaus, Bernard" userId="1a8f5a69-9013-458c-8c27-293a601b67fa" providerId="ADAL" clId="{7F6A909A-275D-4F72-942F-0E2DB55A31E7}" dt="2025-05-16T11:08:31.856" v="2000" actId="1036"/>
          <ac:spMkLst>
            <pc:docMk/>
            <pc:sldMk cId="894820858" sldId="359"/>
            <ac:spMk id="1050" creationId="{A580435D-80BE-6434-93BB-442B0EE7A737}"/>
          </ac:spMkLst>
        </pc:spChg>
        <pc:spChg chg="mod">
          <ac:chgData name="Brunklaus, Bernard" userId="1a8f5a69-9013-458c-8c27-293a601b67fa" providerId="ADAL" clId="{7F6A909A-275D-4F72-942F-0E2DB55A31E7}" dt="2025-05-16T11:20:17.271" v="2075" actId="108"/>
          <ac:spMkLst>
            <pc:docMk/>
            <pc:sldMk cId="894820858" sldId="359"/>
            <ac:spMk id="1052" creationId="{F3E6234C-A414-CF16-F378-A736021944B9}"/>
          </ac:spMkLst>
        </pc:spChg>
        <pc:picChg chg="del">
          <ac:chgData name="Brunklaus, Bernard" userId="1a8f5a69-9013-458c-8c27-293a601b67fa" providerId="ADAL" clId="{7F6A909A-275D-4F72-942F-0E2DB55A31E7}" dt="2025-05-16T10:23:05.263" v="1720" actId="478"/>
          <ac:picMkLst>
            <pc:docMk/>
            <pc:sldMk cId="894820858" sldId="359"/>
            <ac:picMk id="6" creationId="{BB62D7BA-4077-CA17-612E-92A346F3E599}"/>
          </ac:picMkLst>
        </pc:picChg>
        <pc:picChg chg="add del mod ord">
          <ac:chgData name="Brunklaus, Bernard" userId="1a8f5a69-9013-458c-8c27-293a601b67fa" providerId="ADAL" clId="{7F6A909A-275D-4F72-942F-0E2DB55A31E7}" dt="2025-05-16T10:47:21.572" v="1732" actId="478"/>
          <ac:picMkLst>
            <pc:docMk/>
            <pc:sldMk cId="894820858" sldId="359"/>
            <ac:picMk id="7" creationId="{BA0A793E-009B-3C77-A3E8-5444F492D463}"/>
          </ac:picMkLst>
        </pc:picChg>
        <pc:picChg chg="add del mod ord">
          <ac:chgData name="Brunklaus, Bernard" userId="1a8f5a69-9013-458c-8c27-293a601b67fa" providerId="ADAL" clId="{7F6A909A-275D-4F72-942F-0E2DB55A31E7}" dt="2025-05-16T11:06:50.286" v="1968" actId="478"/>
          <ac:picMkLst>
            <pc:docMk/>
            <pc:sldMk cId="894820858" sldId="359"/>
            <ac:picMk id="10" creationId="{C45DFF52-26CD-B3E9-2AE2-DA305E59B645}"/>
          </ac:picMkLst>
        </pc:picChg>
        <pc:picChg chg="add del mod ord">
          <ac:chgData name="Brunklaus, Bernard" userId="1a8f5a69-9013-458c-8c27-293a601b67fa" providerId="ADAL" clId="{7F6A909A-275D-4F72-942F-0E2DB55A31E7}" dt="2025-05-16T11:06:50.286" v="1968" actId="478"/>
          <ac:picMkLst>
            <pc:docMk/>
            <pc:sldMk cId="894820858" sldId="359"/>
            <ac:picMk id="12" creationId="{FAE7B00F-851B-919F-3022-D8AF7E641E40}"/>
          </ac:picMkLst>
        </pc:picChg>
        <pc:picChg chg="add mod ord">
          <ac:chgData name="Brunklaus, Bernard" userId="1a8f5a69-9013-458c-8c27-293a601b67fa" providerId="ADAL" clId="{7F6A909A-275D-4F72-942F-0E2DB55A31E7}" dt="2025-05-16T11:08:13.636" v="1980" actId="14100"/>
          <ac:picMkLst>
            <pc:docMk/>
            <pc:sldMk cId="894820858" sldId="359"/>
            <ac:picMk id="14" creationId="{E7FB9C3D-62F8-191E-AD39-7DBE869F6FD0}"/>
          </ac:picMkLst>
        </pc:picChg>
        <pc:picChg chg="add mod">
          <ac:chgData name="Brunklaus, Bernard" userId="1a8f5a69-9013-458c-8c27-293a601b67fa" providerId="ADAL" clId="{7F6A909A-275D-4F72-942F-0E2DB55A31E7}" dt="2025-05-16T11:26:33.475" v="2278" actId="1036"/>
          <ac:picMkLst>
            <pc:docMk/>
            <pc:sldMk cId="894820858" sldId="359"/>
            <ac:picMk id="26" creationId="{96269FA1-692F-ACBB-B10D-B008A7217AB9}"/>
          </ac:picMkLst>
        </pc:picChg>
        <pc:picChg chg="mod">
          <ac:chgData name="Brunklaus, Bernard" userId="1a8f5a69-9013-458c-8c27-293a601b67fa" providerId="ADAL" clId="{7F6A909A-275D-4F72-942F-0E2DB55A31E7}" dt="2025-05-16T11:18:51.038" v="2062" actId="1037"/>
          <ac:picMkLst>
            <pc:docMk/>
            <pc:sldMk cId="894820858" sldId="359"/>
            <ac:picMk id="1026" creationId="{3333FA5D-81E0-2809-7BE2-A55439AF19B0}"/>
          </ac:picMkLst>
        </pc:picChg>
        <pc:picChg chg="mod">
          <ac:chgData name="Brunklaus, Bernard" userId="1a8f5a69-9013-458c-8c27-293a601b67fa" providerId="ADAL" clId="{7F6A909A-275D-4F72-942F-0E2DB55A31E7}" dt="2025-05-16T10:59:00.044" v="1814" actId="1038"/>
          <ac:picMkLst>
            <pc:docMk/>
            <pc:sldMk cId="894820858" sldId="359"/>
            <ac:picMk id="1028" creationId="{463A733C-1E89-B02B-A5DD-83EF767FF5BB}"/>
          </ac:picMkLst>
        </pc:picChg>
        <pc:picChg chg="mod">
          <ac:chgData name="Brunklaus, Bernard" userId="1a8f5a69-9013-458c-8c27-293a601b67fa" providerId="ADAL" clId="{7F6A909A-275D-4F72-942F-0E2DB55A31E7}" dt="2025-05-16T10:59:00.044" v="1814" actId="1038"/>
          <ac:picMkLst>
            <pc:docMk/>
            <pc:sldMk cId="894820858" sldId="359"/>
            <ac:picMk id="1030" creationId="{9E5819EB-85EB-2F5C-FC86-3296FD3257AF}"/>
          </ac:picMkLst>
        </pc:picChg>
        <pc:picChg chg="mod">
          <ac:chgData name="Brunklaus, Bernard" userId="1a8f5a69-9013-458c-8c27-293a601b67fa" providerId="ADAL" clId="{7F6A909A-275D-4F72-942F-0E2DB55A31E7}" dt="2025-05-16T10:59:00.044" v="1814" actId="1038"/>
          <ac:picMkLst>
            <pc:docMk/>
            <pc:sldMk cId="894820858" sldId="359"/>
            <ac:picMk id="1036" creationId="{4EAD6292-3E96-B771-2B47-7B80E003934C}"/>
          </ac:picMkLst>
        </pc:picChg>
        <pc:picChg chg="mod">
          <ac:chgData name="Brunklaus, Bernard" userId="1a8f5a69-9013-458c-8c27-293a601b67fa" providerId="ADAL" clId="{7F6A909A-275D-4F72-942F-0E2DB55A31E7}" dt="2025-05-16T13:07:44.099" v="2480" actId="166"/>
          <ac:picMkLst>
            <pc:docMk/>
            <pc:sldMk cId="894820858" sldId="359"/>
            <ac:picMk id="1051" creationId="{954F23C0-C608-4077-B280-0C21A2164CEA}"/>
          </ac:picMkLst>
        </pc:picChg>
      </pc:sldChg>
      <pc:sldChg chg="addSp delSp modSp add mod ord modNotesTx">
        <pc:chgData name="Brunklaus, Bernard" userId="1a8f5a69-9013-458c-8c27-293a601b67fa" providerId="ADAL" clId="{7F6A909A-275D-4F72-942F-0E2DB55A31E7}" dt="2025-05-16T15:28:46.084" v="2875" actId="1076"/>
        <pc:sldMkLst>
          <pc:docMk/>
          <pc:sldMk cId="294040435" sldId="360"/>
        </pc:sldMkLst>
        <pc:spChg chg="mod">
          <ac:chgData name="Brunklaus, Bernard" userId="1a8f5a69-9013-458c-8c27-293a601b67fa" providerId="ADAL" clId="{7F6A909A-275D-4F72-942F-0E2DB55A31E7}" dt="2025-05-16T13:01:18.685" v="2426" actId="20577"/>
          <ac:spMkLst>
            <pc:docMk/>
            <pc:sldMk cId="294040435" sldId="360"/>
            <ac:spMk id="2" creationId="{59A9BDE4-E945-489A-93CB-B7E0CC062006}"/>
          </ac:spMkLst>
        </pc:spChg>
        <pc:spChg chg="mod">
          <ac:chgData name="Brunklaus, Bernard" userId="1a8f5a69-9013-458c-8c27-293a601b67fa" providerId="ADAL" clId="{7F6A909A-275D-4F72-942F-0E2DB55A31E7}" dt="2025-05-16T13:02:23.555" v="2436" actId="20577"/>
          <ac:spMkLst>
            <pc:docMk/>
            <pc:sldMk cId="294040435" sldId="360"/>
            <ac:spMk id="3" creationId="{85F9BC99-E0EC-4BBD-8C4A-EF17B8203E01}"/>
          </ac:spMkLst>
        </pc:spChg>
        <pc:spChg chg="del mod">
          <ac:chgData name="Brunklaus, Bernard" userId="1a8f5a69-9013-458c-8c27-293a601b67fa" providerId="ADAL" clId="{7F6A909A-275D-4F72-942F-0E2DB55A31E7}" dt="2025-05-16T12:28:57.946" v="2401" actId="478"/>
          <ac:spMkLst>
            <pc:docMk/>
            <pc:sldMk cId="294040435" sldId="360"/>
            <ac:spMk id="8" creationId="{B050766C-D2B8-4EA6-BD97-F9D1CF36B93D}"/>
          </ac:spMkLst>
        </pc:spChg>
        <pc:spChg chg="del">
          <ac:chgData name="Brunklaus, Bernard" userId="1a8f5a69-9013-458c-8c27-293a601b67fa" providerId="ADAL" clId="{7F6A909A-275D-4F72-942F-0E2DB55A31E7}" dt="2025-05-16T12:28:55.194" v="2398" actId="478"/>
          <ac:spMkLst>
            <pc:docMk/>
            <pc:sldMk cId="294040435" sldId="360"/>
            <ac:spMk id="15" creationId="{23BA04EA-A106-6141-4BD7-60B226E5D117}"/>
          </ac:spMkLst>
        </pc:spChg>
        <pc:spChg chg="del">
          <ac:chgData name="Brunklaus, Bernard" userId="1a8f5a69-9013-458c-8c27-293a601b67fa" providerId="ADAL" clId="{7F6A909A-275D-4F72-942F-0E2DB55A31E7}" dt="2025-05-16T12:28:54.174" v="2397" actId="478"/>
          <ac:spMkLst>
            <pc:docMk/>
            <pc:sldMk cId="294040435" sldId="360"/>
            <ac:spMk id="17" creationId="{23B5B7A0-13DF-3773-F4A9-5991433BB93A}"/>
          </ac:spMkLst>
        </pc:spChg>
        <pc:spChg chg="del">
          <ac:chgData name="Brunklaus, Bernard" userId="1a8f5a69-9013-458c-8c27-293a601b67fa" providerId="ADAL" clId="{7F6A909A-275D-4F72-942F-0E2DB55A31E7}" dt="2025-05-16T12:29:19.121" v="2415" actId="478"/>
          <ac:spMkLst>
            <pc:docMk/>
            <pc:sldMk cId="294040435" sldId="360"/>
            <ac:spMk id="19" creationId="{177F0E11-023D-AF3A-1CDF-11A2B0A10131}"/>
          </ac:spMkLst>
        </pc:spChg>
        <pc:spChg chg="del">
          <ac:chgData name="Brunklaus, Bernard" userId="1a8f5a69-9013-458c-8c27-293a601b67fa" providerId="ADAL" clId="{7F6A909A-275D-4F72-942F-0E2DB55A31E7}" dt="2025-05-16T12:28:55.794" v="2399" actId="478"/>
          <ac:spMkLst>
            <pc:docMk/>
            <pc:sldMk cId="294040435" sldId="360"/>
            <ac:spMk id="20" creationId="{F7F6E411-23E0-A3C6-999C-D943CC4B0780}"/>
          </ac:spMkLst>
        </pc:spChg>
        <pc:spChg chg="del">
          <ac:chgData name="Brunklaus, Bernard" userId="1a8f5a69-9013-458c-8c27-293a601b67fa" providerId="ADAL" clId="{7F6A909A-275D-4F72-942F-0E2DB55A31E7}" dt="2025-05-16T12:29:02.837" v="2404" actId="478"/>
          <ac:spMkLst>
            <pc:docMk/>
            <pc:sldMk cId="294040435" sldId="360"/>
            <ac:spMk id="21" creationId="{19283B38-E9D5-B8F7-1B17-7342A26C5A75}"/>
          </ac:spMkLst>
        </pc:spChg>
        <pc:spChg chg="del">
          <ac:chgData name="Brunklaus, Bernard" userId="1a8f5a69-9013-458c-8c27-293a601b67fa" providerId="ADAL" clId="{7F6A909A-275D-4F72-942F-0E2DB55A31E7}" dt="2025-05-16T12:29:00.690" v="2402" actId="478"/>
          <ac:spMkLst>
            <pc:docMk/>
            <pc:sldMk cId="294040435" sldId="360"/>
            <ac:spMk id="22" creationId="{997B1496-32BD-3A28-43D4-42F02DCA9D52}"/>
          </ac:spMkLst>
        </pc:spChg>
        <pc:spChg chg="del">
          <ac:chgData name="Brunklaus, Bernard" userId="1a8f5a69-9013-458c-8c27-293a601b67fa" providerId="ADAL" clId="{7F6A909A-275D-4F72-942F-0E2DB55A31E7}" dt="2025-05-16T12:29:19.121" v="2415" actId="478"/>
          <ac:spMkLst>
            <pc:docMk/>
            <pc:sldMk cId="294040435" sldId="360"/>
            <ac:spMk id="23" creationId="{6C44B546-E3F5-81E0-E702-BDA9F5F3F103}"/>
          </ac:spMkLst>
        </pc:spChg>
        <pc:spChg chg="del">
          <ac:chgData name="Brunklaus, Bernard" userId="1a8f5a69-9013-458c-8c27-293a601b67fa" providerId="ADAL" clId="{7F6A909A-275D-4F72-942F-0E2DB55A31E7}" dt="2025-05-16T12:29:07.506" v="2409" actId="478"/>
          <ac:spMkLst>
            <pc:docMk/>
            <pc:sldMk cId="294040435" sldId="360"/>
            <ac:spMk id="24" creationId="{7534C9A1-C045-4408-B21C-BE76C4C1A407}"/>
          </ac:spMkLst>
        </pc:spChg>
        <pc:spChg chg="del">
          <ac:chgData name="Brunklaus, Bernard" userId="1a8f5a69-9013-458c-8c27-293a601b67fa" providerId="ADAL" clId="{7F6A909A-275D-4F72-942F-0E2DB55A31E7}" dt="2025-05-16T12:29:19.121" v="2415" actId="478"/>
          <ac:spMkLst>
            <pc:docMk/>
            <pc:sldMk cId="294040435" sldId="360"/>
            <ac:spMk id="25" creationId="{EC5F33B7-C613-66C0-7044-241B46A97FCF}"/>
          </ac:spMkLst>
        </pc:spChg>
        <pc:spChg chg="del">
          <ac:chgData name="Brunklaus, Bernard" userId="1a8f5a69-9013-458c-8c27-293a601b67fa" providerId="ADAL" clId="{7F6A909A-275D-4F72-942F-0E2DB55A31E7}" dt="2025-05-16T12:29:04.327" v="2405" actId="478"/>
          <ac:spMkLst>
            <pc:docMk/>
            <pc:sldMk cId="294040435" sldId="360"/>
            <ac:spMk id="27" creationId="{6B58BDB9-45F8-6FFE-1280-11C64FECB740}"/>
          </ac:spMkLst>
        </pc:spChg>
        <pc:spChg chg="del">
          <ac:chgData name="Brunklaus, Bernard" userId="1a8f5a69-9013-458c-8c27-293a601b67fa" providerId="ADAL" clId="{7F6A909A-275D-4F72-942F-0E2DB55A31E7}" dt="2025-05-16T12:29:16.329" v="2414" actId="478"/>
          <ac:spMkLst>
            <pc:docMk/>
            <pc:sldMk cId="294040435" sldId="360"/>
            <ac:spMk id="31" creationId="{0D87DDD4-24CF-4569-9ECF-05C4B431CBFF}"/>
          </ac:spMkLst>
        </pc:spChg>
        <pc:spChg chg="del">
          <ac:chgData name="Brunklaus, Bernard" userId="1a8f5a69-9013-458c-8c27-293a601b67fa" providerId="ADAL" clId="{7F6A909A-275D-4F72-942F-0E2DB55A31E7}" dt="2025-05-16T12:29:19.121" v="2415" actId="478"/>
          <ac:spMkLst>
            <pc:docMk/>
            <pc:sldMk cId="294040435" sldId="360"/>
            <ac:spMk id="1024" creationId="{87B4074A-5713-4C83-AC5E-D245089E9643}"/>
          </ac:spMkLst>
        </pc:spChg>
        <pc:spChg chg="del">
          <ac:chgData name="Brunklaus, Bernard" userId="1a8f5a69-9013-458c-8c27-293a601b67fa" providerId="ADAL" clId="{7F6A909A-275D-4F72-942F-0E2DB55A31E7}" dt="2025-05-16T12:29:19.121" v="2415" actId="478"/>
          <ac:spMkLst>
            <pc:docMk/>
            <pc:sldMk cId="294040435" sldId="360"/>
            <ac:spMk id="1027" creationId="{981F23A2-86EB-A37E-C4B0-205CE421AC4C}"/>
          </ac:spMkLst>
        </pc:spChg>
        <pc:spChg chg="del">
          <ac:chgData name="Brunklaus, Bernard" userId="1a8f5a69-9013-458c-8c27-293a601b67fa" providerId="ADAL" clId="{7F6A909A-275D-4F72-942F-0E2DB55A31E7}" dt="2025-05-16T12:29:19.121" v="2415" actId="478"/>
          <ac:spMkLst>
            <pc:docMk/>
            <pc:sldMk cId="294040435" sldId="360"/>
            <ac:spMk id="1029" creationId="{A72F1EE9-FEC5-96C4-5C58-82EECBA4C583}"/>
          </ac:spMkLst>
        </pc:spChg>
        <pc:spChg chg="del">
          <ac:chgData name="Brunklaus, Bernard" userId="1a8f5a69-9013-458c-8c27-293a601b67fa" providerId="ADAL" clId="{7F6A909A-275D-4F72-942F-0E2DB55A31E7}" dt="2025-05-16T12:29:19.121" v="2415" actId="478"/>
          <ac:spMkLst>
            <pc:docMk/>
            <pc:sldMk cId="294040435" sldId="360"/>
            <ac:spMk id="1031" creationId="{D4759E13-A258-6925-C033-7FAEF930B6D4}"/>
          </ac:spMkLst>
        </pc:spChg>
        <pc:spChg chg="del">
          <ac:chgData name="Brunklaus, Bernard" userId="1a8f5a69-9013-458c-8c27-293a601b67fa" providerId="ADAL" clId="{7F6A909A-275D-4F72-942F-0E2DB55A31E7}" dt="2025-05-16T12:29:19.121" v="2415" actId="478"/>
          <ac:spMkLst>
            <pc:docMk/>
            <pc:sldMk cId="294040435" sldId="360"/>
            <ac:spMk id="1033" creationId="{F04438A4-4BA1-8049-DBF9-915775C2689F}"/>
          </ac:spMkLst>
        </pc:spChg>
        <pc:spChg chg="del">
          <ac:chgData name="Brunklaus, Bernard" userId="1a8f5a69-9013-458c-8c27-293a601b67fa" providerId="ADAL" clId="{7F6A909A-275D-4F72-942F-0E2DB55A31E7}" dt="2025-05-16T12:29:19.121" v="2415" actId="478"/>
          <ac:spMkLst>
            <pc:docMk/>
            <pc:sldMk cId="294040435" sldId="360"/>
            <ac:spMk id="1035" creationId="{C8A7CDBF-9B37-B4FF-471F-C665AA401383}"/>
          </ac:spMkLst>
        </pc:spChg>
        <pc:spChg chg="del">
          <ac:chgData name="Brunklaus, Bernard" userId="1a8f5a69-9013-458c-8c27-293a601b67fa" providerId="ADAL" clId="{7F6A909A-275D-4F72-942F-0E2DB55A31E7}" dt="2025-05-16T12:29:19.121" v="2415" actId="478"/>
          <ac:spMkLst>
            <pc:docMk/>
            <pc:sldMk cId="294040435" sldId="360"/>
            <ac:spMk id="1037" creationId="{DBDE46BB-C68F-6DF9-55C3-8715147CF45E}"/>
          </ac:spMkLst>
        </pc:spChg>
        <pc:spChg chg="del">
          <ac:chgData name="Brunklaus, Bernard" userId="1a8f5a69-9013-458c-8c27-293a601b67fa" providerId="ADAL" clId="{7F6A909A-275D-4F72-942F-0E2DB55A31E7}" dt="2025-05-16T12:29:19.121" v="2415" actId="478"/>
          <ac:spMkLst>
            <pc:docMk/>
            <pc:sldMk cId="294040435" sldId="360"/>
            <ac:spMk id="1038" creationId="{AD0B824E-482A-F1AE-5D4C-82ECCBF27408}"/>
          </ac:spMkLst>
        </pc:spChg>
        <pc:spChg chg="del">
          <ac:chgData name="Brunklaus, Bernard" userId="1a8f5a69-9013-458c-8c27-293a601b67fa" providerId="ADAL" clId="{7F6A909A-275D-4F72-942F-0E2DB55A31E7}" dt="2025-05-16T12:29:19.121" v="2415" actId="478"/>
          <ac:spMkLst>
            <pc:docMk/>
            <pc:sldMk cId="294040435" sldId="360"/>
            <ac:spMk id="1040" creationId="{1826AC98-E7E7-CAC9-CFEE-C0E067955155}"/>
          </ac:spMkLst>
        </pc:spChg>
        <pc:spChg chg="del">
          <ac:chgData name="Brunklaus, Bernard" userId="1a8f5a69-9013-458c-8c27-293a601b67fa" providerId="ADAL" clId="{7F6A909A-275D-4F72-942F-0E2DB55A31E7}" dt="2025-05-16T12:29:19.121" v="2415" actId="478"/>
          <ac:spMkLst>
            <pc:docMk/>
            <pc:sldMk cId="294040435" sldId="360"/>
            <ac:spMk id="1042" creationId="{FC17A06F-9220-A5FE-A456-4897270B4A43}"/>
          </ac:spMkLst>
        </pc:spChg>
        <pc:spChg chg="del">
          <ac:chgData name="Brunklaus, Bernard" userId="1a8f5a69-9013-458c-8c27-293a601b67fa" providerId="ADAL" clId="{7F6A909A-275D-4F72-942F-0E2DB55A31E7}" dt="2025-05-16T12:29:19.121" v="2415" actId="478"/>
          <ac:spMkLst>
            <pc:docMk/>
            <pc:sldMk cId="294040435" sldId="360"/>
            <ac:spMk id="1043" creationId="{BABD9152-6CC6-0A5E-2842-3B4C3A728D26}"/>
          </ac:spMkLst>
        </pc:spChg>
        <pc:spChg chg="del">
          <ac:chgData name="Brunklaus, Bernard" userId="1a8f5a69-9013-458c-8c27-293a601b67fa" providerId="ADAL" clId="{7F6A909A-275D-4F72-942F-0E2DB55A31E7}" dt="2025-05-16T12:29:19.121" v="2415" actId="478"/>
          <ac:spMkLst>
            <pc:docMk/>
            <pc:sldMk cId="294040435" sldId="360"/>
            <ac:spMk id="1044" creationId="{17AE76ED-6D4D-198A-B888-9E624810F23B}"/>
          </ac:spMkLst>
        </pc:spChg>
        <pc:spChg chg="del">
          <ac:chgData name="Brunklaus, Bernard" userId="1a8f5a69-9013-458c-8c27-293a601b67fa" providerId="ADAL" clId="{7F6A909A-275D-4F72-942F-0E2DB55A31E7}" dt="2025-05-16T12:29:19.121" v="2415" actId="478"/>
          <ac:spMkLst>
            <pc:docMk/>
            <pc:sldMk cId="294040435" sldId="360"/>
            <ac:spMk id="1045" creationId="{B5877EE8-48CA-5155-BA69-71DAC87E6AC4}"/>
          </ac:spMkLst>
        </pc:spChg>
        <pc:spChg chg="del">
          <ac:chgData name="Brunklaus, Bernard" userId="1a8f5a69-9013-458c-8c27-293a601b67fa" providerId="ADAL" clId="{7F6A909A-275D-4F72-942F-0E2DB55A31E7}" dt="2025-05-16T12:29:07.936" v="2410" actId="478"/>
          <ac:spMkLst>
            <pc:docMk/>
            <pc:sldMk cId="294040435" sldId="360"/>
            <ac:spMk id="1046" creationId="{3B36757A-5CD3-AE31-734E-9D8934030C39}"/>
          </ac:spMkLst>
        </pc:spChg>
        <pc:spChg chg="del">
          <ac:chgData name="Brunklaus, Bernard" userId="1a8f5a69-9013-458c-8c27-293a601b67fa" providerId="ADAL" clId="{7F6A909A-275D-4F72-942F-0E2DB55A31E7}" dt="2025-05-16T12:29:19.121" v="2415" actId="478"/>
          <ac:spMkLst>
            <pc:docMk/>
            <pc:sldMk cId="294040435" sldId="360"/>
            <ac:spMk id="1047" creationId="{229D4326-759E-D029-C717-AEEC7FAEB5DB}"/>
          </ac:spMkLst>
        </pc:spChg>
        <pc:spChg chg="del">
          <ac:chgData name="Brunklaus, Bernard" userId="1a8f5a69-9013-458c-8c27-293a601b67fa" providerId="ADAL" clId="{7F6A909A-275D-4F72-942F-0E2DB55A31E7}" dt="2025-05-16T12:29:19.121" v="2415" actId="478"/>
          <ac:spMkLst>
            <pc:docMk/>
            <pc:sldMk cId="294040435" sldId="360"/>
            <ac:spMk id="1048" creationId="{F849DB25-CA24-D15E-BD32-F9FC7458D18A}"/>
          </ac:spMkLst>
        </pc:spChg>
        <pc:spChg chg="del">
          <ac:chgData name="Brunklaus, Bernard" userId="1a8f5a69-9013-458c-8c27-293a601b67fa" providerId="ADAL" clId="{7F6A909A-275D-4F72-942F-0E2DB55A31E7}" dt="2025-05-16T12:29:08.725" v="2411" actId="478"/>
          <ac:spMkLst>
            <pc:docMk/>
            <pc:sldMk cId="294040435" sldId="360"/>
            <ac:spMk id="1049" creationId="{E27C9130-F208-B58B-09BD-08CFA507DC82}"/>
          </ac:spMkLst>
        </pc:spChg>
        <pc:spChg chg="del">
          <ac:chgData name="Brunklaus, Bernard" userId="1a8f5a69-9013-458c-8c27-293a601b67fa" providerId="ADAL" clId="{7F6A909A-275D-4F72-942F-0E2DB55A31E7}" dt="2025-05-16T12:29:01.685" v="2403" actId="478"/>
          <ac:spMkLst>
            <pc:docMk/>
            <pc:sldMk cId="294040435" sldId="360"/>
            <ac:spMk id="1050" creationId="{A580435D-80BE-6434-93BB-442B0EE7A737}"/>
          </ac:spMkLst>
        </pc:spChg>
        <pc:spChg chg="del">
          <ac:chgData name="Brunklaus, Bernard" userId="1a8f5a69-9013-458c-8c27-293a601b67fa" providerId="ADAL" clId="{7F6A909A-275D-4F72-942F-0E2DB55A31E7}" dt="2025-05-16T12:29:05.608" v="2406" actId="478"/>
          <ac:spMkLst>
            <pc:docMk/>
            <pc:sldMk cId="294040435" sldId="360"/>
            <ac:spMk id="1052" creationId="{F3E6234C-A414-CF16-F378-A736021944B9}"/>
          </ac:spMkLst>
        </pc:spChg>
        <pc:picChg chg="add del mod">
          <ac:chgData name="Brunklaus, Bernard" userId="1a8f5a69-9013-458c-8c27-293a601b67fa" providerId="ADAL" clId="{7F6A909A-275D-4F72-942F-0E2DB55A31E7}" dt="2025-05-16T13:02:06.630" v="2428" actId="478"/>
          <ac:picMkLst>
            <pc:docMk/>
            <pc:sldMk cId="294040435" sldId="360"/>
            <ac:picMk id="5" creationId="{0A6C8E7B-C554-301C-17FA-6B8B4A15F53A}"/>
          </ac:picMkLst>
        </pc:picChg>
        <pc:picChg chg="add del mod">
          <ac:chgData name="Brunklaus, Bernard" userId="1a8f5a69-9013-458c-8c27-293a601b67fa" providerId="ADAL" clId="{7F6A909A-275D-4F72-942F-0E2DB55A31E7}" dt="2025-05-16T13:46:43.748" v="2851" actId="478"/>
          <ac:picMkLst>
            <pc:docMk/>
            <pc:sldMk cId="294040435" sldId="360"/>
            <ac:picMk id="6" creationId="{3F957F96-A931-BE95-B0E6-ED59EE49C1EB}"/>
          </ac:picMkLst>
        </pc:picChg>
        <pc:picChg chg="add del">
          <ac:chgData name="Brunklaus, Bernard" userId="1a8f5a69-9013-458c-8c27-293a601b67fa" providerId="ADAL" clId="{7F6A909A-275D-4F72-942F-0E2DB55A31E7}" dt="2025-05-16T13:10:43.861" v="2503" actId="21"/>
          <ac:picMkLst>
            <pc:docMk/>
            <pc:sldMk cId="294040435" sldId="360"/>
            <ac:picMk id="7" creationId="{970B61E0-B779-EC4A-9D3C-07856780A069}"/>
          </ac:picMkLst>
        </pc:picChg>
        <pc:picChg chg="add mod">
          <ac:chgData name="Brunklaus, Bernard" userId="1a8f5a69-9013-458c-8c27-293a601b67fa" providerId="ADAL" clId="{7F6A909A-275D-4F72-942F-0E2DB55A31E7}" dt="2025-05-16T13:10:46.252" v="2504"/>
          <ac:picMkLst>
            <pc:docMk/>
            <pc:sldMk cId="294040435" sldId="360"/>
            <ac:picMk id="9" creationId="{970B61E0-B779-EC4A-9D3C-07856780A069}"/>
          </ac:picMkLst>
        </pc:picChg>
        <pc:picChg chg="add del mod">
          <ac:chgData name="Brunklaus, Bernard" userId="1a8f5a69-9013-458c-8c27-293a601b67fa" providerId="ADAL" clId="{7F6A909A-275D-4F72-942F-0E2DB55A31E7}" dt="2025-05-16T15:28:35.807" v="2871" actId="478"/>
          <ac:picMkLst>
            <pc:docMk/>
            <pc:sldMk cId="294040435" sldId="360"/>
            <ac:picMk id="10" creationId="{5307404C-EF41-9662-D57D-B7E0D06A1BBF}"/>
          </ac:picMkLst>
        </pc:picChg>
        <pc:picChg chg="add mod">
          <ac:chgData name="Brunklaus, Bernard" userId="1a8f5a69-9013-458c-8c27-293a601b67fa" providerId="ADAL" clId="{7F6A909A-275D-4F72-942F-0E2DB55A31E7}" dt="2025-05-16T15:28:46.084" v="2875" actId="1076"/>
          <ac:picMkLst>
            <pc:docMk/>
            <pc:sldMk cId="294040435" sldId="360"/>
            <ac:picMk id="11" creationId="{46B3DA14-B22B-D9EF-C3B4-167C86CF8AFE}"/>
          </ac:picMkLst>
        </pc:picChg>
        <pc:picChg chg="del">
          <ac:chgData name="Brunklaus, Bernard" userId="1a8f5a69-9013-458c-8c27-293a601b67fa" providerId="ADAL" clId="{7F6A909A-275D-4F72-942F-0E2DB55A31E7}" dt="2025-05-16T12:28:52.563" v="2396" actId="478"/>
          <ac:picMkLst>
            <pc:docMk/>
            <pc:sldMk cId="294040435" sldId="360"/>
            <ac:picMk id="14" creationId="{E7FB9C3D-62F8-191E-AD39-7DBE869F6FD0}"/>
          </ac:picMkLst>
        </pc:picChg>
        <pc:picChg chg="del">
          <ac:chgData name="Brunklaus, Bernard" userId="1a8f5a69-9013-458c-8c27-293a601b67fa" providerId="ADAL" clId="{7F6A909A-275D-4F72-942F-0E2DB55A31E7}" dt="2025-05-16T12:29:06.223" v="2407" actId="478"/>
          <ac:picMkLst>
            <pc:docMk/>
            <pc:sldMk cId="294040435" sldId="360"/>
            <ac:picMk id="26" creationId="{96269FA1-692F-ACBB-B10D-B008A7217AB9}"/>
          </ac:picMkLst>
        </pc:picChg>
        <pc:picChg chg="del">
          <ac:chgData name="Brunklaus, Bernard" userId="1a8f5a69-9013-458c-8c27-293a601b67fa" providerId="ADAL" clId="{7F6A909A-275D-4F72-942F-0E2DB55A31E7}" dt="2025-05-16T12:29:19.121" v="2415" actId="478"/>
          <ac:picMkLst>
            <pc:docMk/>
            <pc:sldMk cId="294040435" sldId="360"/>
            <ac:picMk id="1026" creationId="{3333FA5D-81E0-2809-7BE2-A55439AF19B0}"/>
          </ac:picMkLst>
        </pc:picChg>
        <pc:picChg chg="del">
          <ac:chgData name="Brunklaus, Bernard" userId="1a8f5a69-9013-458c-8c27-293a601b67fa" providerId="ADAL" clId="{7F6A909A-275D-4F72-942F-0E2DB55A31E7}" dt="2025-05-16T12:29:19.121" v="2415" actId="478"/>
          <ac:picMkLst>
            <pc:docMk/>
            <pc:sldMk cId="294040435" sldId="360"/>
            <ac:picMk id="1028" creationId="{463A733C-1E89-B02B-A5DD-83EF767FF5BB}"/>
          </ac:picMkLst>
        </pc:picChg>
        <pc:picChg chg="del">
          <ac:chgData name="Brunklaus, Bernard" userId="1a8f5a69-9013-458c-8c27-293a601b67fa" providerId="ADAL" clId="{7F6A909A-275D-4F72-942F-0E2DB55A31E7}" dt="2025-05-16T12:29:19.121" v="2415" actId="478"/>
          <ac:picMkLst>
            <pc:docMk/>
            <pc:sldMk cId="294040435" sldId="360"/>
            <ac:picMk id="1030" creationId="{9E5819EB-85EB-2F5C-FC86-3296FD3257AF}"/>
          </ac:picMkLst>
        </pc:picChg>
        <pc:picChg chg="del">
          <ac:chgData name="Brunklaus, Bernard" userId="1a8f5a69-9013-458c-8c27-293a601b67fa" providerId="ADAL" clId="{7F6A909A-275D-4F72-942F-0E2DB55A31E7}" dt="2025-05-16T12:29:19.121" v="2415" actId="478"/>
          <ac:picMkLst>
            <pc:docMk/>
            <pc:sldMk cId="294040435" sldId="360"/>
            <ac:picMk id="1036" creationId="{4EAD6292-3E96-B771-2B47-7B80E003934C}"/>
          </ac:picMkLst>
        </pc:picChg>
        <pc:picChg chg="del">
          <ac:chgData name="Brunklaus, Bernard" userId="1a8f5a69-9013-458c-8c27-293a601b67fa" providerId="ADAL" clId="{7F6A909A-275D-4F72-942F-0E2DB55A31E7}" dt="2025-05-16T12:29:07.063" v="2408" actId="478"/>
          <ac:picMkLst>
            <pc:docMk/>
            <pc:sldMk cId="294040435" sldId="360"/>
            <ac:picMk id="1051" creationId="{954F23C0-C608-4077-B280-0C21A2164CEA}"/>
          </ac:picMkLst>
        </pc:picChg>
      </pc:sldChg>
    </pc:docChg>
  </pc:docChgLst>
  <pc:docChgLst>
    <pc:chgData name="Brunklaus, Bernard" userId="1a8f5a69-9013-458c-8c27-293a601b67fa" providerId="ADAL" clId="{2C5F4540-7D06-415E-80F7-380FFD7F868F}"/>
    <pc:docChg chg="undo custSel addSld modSld modSection">
      <pc:chgData name="Brunklaus, Bernard" userId="1a8f5a69-9013-458c-8c27-293a601b67fa" providerId="ADAL" clId="{2C5F4540-7D06-415E-80F7-380FFD7F868F}" dt="2025-05-05T12:14:06.533" v="1514" actId="1035"/>
      <pc:docMkLst>
        <pc:docMk/>
      </pc:docMkLst>
      <pc:sldChg chg="addSp delSp modSp mod">
        <pc:chgData name="Brunklaus, Bernard" userId="1a8f5a69-9013-458c-8c27-293a601b67fa" providerId="ADAL" clId="{2C5F4540-7D06-415E-80F7-380FFD7F868F}" dt="2025-05-05T07:58:02.720" v="1127" actId="14100"/>
        <pc:sldMkLst>
          <pc:docMk/>
          <pc:sldMk cId="2252455610" sldId="260"/>
        </pc:sldMkLst>
        <pc:spChg chg="mod">
          <ac:chgData name="Brunklaus, Bernard" userId="1a8f5a69-9013-458c-8c27-293a601b67fa" providerId="ADAL" clId="{2C5F4540-7D06-415E-80F7-380FFD7F868F}" dt="2025-04-30T06:44:53.031" v="89" actId="14100"/>
          <ac:spMkLst>
            <pc:docMk/>
            <pc:sldMk cId="2252455610" sldId="260"/>
            <ac:spMk id="2" creationId="{59A9BDE4-E945-489A-93CB-B7E0CC062006}"/>
          </ac:spMkLst>
        </pc:spChg>
        <pc:spChg chg="mod">
          <ac:chgData name="Brunklaus, Bernard" userId="1a8f5a69-9013-458c-8c27-293a601b67fa" providerId="ADAL" clId="{2C5F4540-7D06-415E-80F7-380FFD7F868F}" dt="2025-04-30T12:06:52.720" v="549" actId="20577"/>
          <ac:spMkLst>
            <pc:docMk/>
            <pc:sldMk cId="2252455610" sldId="260"/>
            <ac:spMk id="8" creationId="{B050766C-D2B8-4EA6-BD97-F9D1CF36B93D}"/>
          </ac:spMkLst>
        </pc:spChg>
        <pc:spChg chg="del">
          <ac:chgData name="Brunklaus, Bernard" userId="1a8f5a69-9013-458c-8c27-293a601b67fa" providerId="ADAL" clId="{2C5F4540-7D06-415E-80F7-380FFD7F868F}" dt="2025-04-30T06:45:09.583" v="96" actId="478"/>
          <ac:spMkLst>
            <pc:docMk/>
            <pc:sldMk cId="2252455610" sldId="260"/>
            <ac:spMk id="9" creationId="{7EFF4B0E-4A5A-8E4D-AED4-CC6B0E26C1B1}"/>
          </ac:spMkLst>
        </pc:spChg>
        <pc:spChg chg="del">
          <ac:chgData name="Brunklaus, Bernard" userId="1a8f5a69-9013-458c-8c27-293a601b67fa" providerId="ADAL" clId="{2C5F4540-7D06-415E-80F7-380FFD7F868F}" dt="2025-04-30T06:45:10.730" v="97" actId="478"/>
          <ac:spMkLst>
            <pc:docMk/>
            <pc:sldMk cId="2252455610" sldId="260"/>
            <ac:spMk id="10" creationId="{E124E1DF-C0CB-1E45-BFFC-F89F46738271}"/>
          </ac:spMkLst>
        </pc:spChg>
        <pc:spChg chg="del">
          <ac:chgData name="Brunklaus, Bernard" userId="1a8f5a69-9013-458c-8c27-293a601b67fa" providerId="ADAL" clId="{2C5F4540-7D06-415E-80F7-380FFD7F868F}" dt="2025-04-30T06:45:12.543" v="99" actId="478"/>
          <ac:spMkLst>
            <pc:docMk/>
            <pc:sldMk cId="2252455610" sldId="260"/>
            <ac:spMk id="11" creationId="{900369D5-0418-F6DC-3916-B914F2420FC4}"/>
          </ac:spMkLst>
        </pc:spChg>
        <pc:spChg chg="del">
          <ac:chgData name="Brunklaus, Bernard" userId="1a8f5a69-9013-458c-8c27-293a601b67fa" providerId="ADAL" clId="{2C5F4540-7D06-415E-80F7-380FFD7F868F}" dt="2025-04-30T09:44:05.660" v="328" actId="478"/>
          <ac:spMkLst>
            <pc:docMk/>
            <pc:sldMk cId="2252455610" sldId="260"/>
            <ac:spMk id="15" creationId="{23BA04EA-A106-6141-4BD7-60B226E5D117}"/>
          </ac:spMkLst>
        </pc:spChg>
        <pc:spChg chg="del">
          <ac:chgData name="Brunklaus, Bernard" userId="1a8f5a69-9013-458c-8c27-293a601b67fa" providerId="ADAL" clId="{2C5F4540-7D06-415E-80F7-380FFD7F868F}" dt="2025-04-30T09:44:03.779" v="326" actId="478"/>
          <ac:spMkLst>
            <pc:docMk/>
            <pc:sldMk cId="2252455610" sldId="260"/>
            <ac:spMk id="17" creationId="{651C2627-C6FE-E519-D8DF-6983FE687F91}"/>
          </ac:spMkLst>
        </pc:spChg>
        <pc:spChg chg="del">
          <ac:chgData name="Brunklaus, Bernard" userId="1a8f5a69-9013-458c-8c27-293a601b67fa" providerId="ADAL" clId="{2C5F4540-7D06-415E-80F7-380FFD7F868F}" dt="2025-04-30T06:45:03.104" v="93" actId="478"/>
          <ac:spMkLst>
            <pc:docMk/>
            <pc:sldMk cId="2252455610" sldId="260"/>
            <ac:spMk id="28" creationId="{5253D97C-5940-DE77-FAF7-D0BF0480D352}"/>
          </ac:spMkLst>
        </pc:spChg>
        <pc:spChg chg="del mod">
          <ac:chgData name="Brunklaus, Bernard" userId="1a8f5a69-9013-458c-8c27-293a601b67fa" providerId="ADAL" clId="{2C5F4540-7D06-415E-80F7-380FFD7F868F}" dt="2025-04-30T06:45:01.793" v="92" actId="478"/>
          <ac:spMkLst>
            <pc:docMk/>
            <pc:sldMk cId="2252455610" sldId="260"/>
            <ac:spMk id="30" creationId="{5065462A-949D-9235-6749-3C0177714F3D}"/>
          </ac:spMkLst>
        </pc:spChg>
        <pc:graphicFrameChg chg="add mod">
          <ac:chgData name="Brunklaus, Bernard" userId="1a8f5a69-9013-458c-8c27-293a601b67fa" providerId="ADAL" clId="{2C5F4540-7D06-415E-80F7-380FFD7F868F}" dt="2025-04-30T12:01:33.269" v="332"/>
          <ac:graphicFrameMkLst>
            <pc:docMk/>
            <pc:sldMk cId="2252455610" sldId="260"/>
            <ac:graphicFrameMk id="6" creationId="{50319CC6-D6C6-2664-0168-72B084737C21}"/>
          </ac:graphicFrameMkLst>
        </pc:graphicFrameChg>
        <pc:picChg chg="add del mod">
          <ac:chgData name="Brunklaus, Bernard" userId="1a8f5a69-9013-458c-8c27-293a601b67fa" providerId="ADAL" clId="{2C5F4540-7D06-415E-80F7-380FFD7F868F}" dt="2025-04-30T12:08:17.855" v="567" actId="478"/>
          <ac:picMkLst>
            <pc:docMk/>
            <pc:sldMk cId="2252455610" sldId="260"/>
            <ac:picMk id="5" creationId="{97E77547-32E8-8C2A-DD51-34A38DAE35B4}"/>
          </ac:picMkLst>
        </pc:picChg>
        <pc:picChg chg="del">
          <ac:chgData name="Brunklaus, Bernard" userId="1a8f5a69-9013-458c-8c27-293a601b67fa" providerId="ADAL" clId="{2C5F4540-7D06-415E-80F7-380FFD7F868F}" dt="2025-04-30T06:45:08.095" v="95" actId="478"/>
          <ac:picMkLst>
            <pc:docMk/>
            <pc:sldMk cId="2252455610" sldId="260"/>
            <ac:picMk id="5" creationId="{E760D377-7003-168C-A4DC-1B6D37493DF3}"/>
          </ac:picMkLst>
        </pc:picChg>
        <pc:picChg chg="add del mod">
          <ac:chgData name="Brunklaus, Bernard" userId="1a8f5a69-9013-458c-8c27-293a601b67fa" providerId="ADAL" clId="{2C5F4540-7D06-415E-80F7-380FFD7F868F}" dt="2025-05-05T07:35:41.341" v="1117" actId="478"/>
          <ac:picMkLst>
            <pc:docMk/>
            <pc:sldMk cId="2252455610" sldId="260"/>
            <ac:picMk id="5" creationId="{F1A426D7-4F80-1ABA-8916-7B861F7857DA}"/>
          </ac:picMkLst>
        </pc:picChg>
        <pc:picChg chg="add del mod">
          <ac:chgData name="Brunklaus, Bernard" userId="1a8f5a69-9013-458c-8c27-293a601b67fa" providerId="ADAL" clId="{2C5F4540-7D06-415E-80F7-380FFD7F868F}" dt="2025-05-05T07:57:49.899" v="1124" actId="478"/>
          <ac:picMkLst>
            <pc:docMk/>
            <pc:sldMk cId="2252455610" sldId="260"/>
            <ac:picMk id="6" creationId="{11964973-1EF7-2AFA-6F40-E37153E2122C}"/>
          </ac:picMkLst>
        </pc:picChg>
        <pc:picChg chg="del">
          <ac:chgData name="Brunklaus, Bernard" userId="1a8f5a69-9013-458c-8c27-293a601b67fa" providerId="ADAL" clId="{2C5F4540-7D06-415E-80F7-380FFD7F868F}" dt="2025-04-30T06:45:11.254" v="98" actId="478"/>
          <ac:picMkLst>
            <pc:docMk/>
            <pc:sldMk cId="2252455610" sldId="260"/>
            <ac:picMk id="6" creationId="{6126E461-756D-DD20-21F0-723B63EC0E20}"/>
          </ac:picMkLst>
        </pc:picChg>
        <pc:picChg chg="add mod">
          <ac:chgData name="Brunklaus, Bernard" userId="1a8f5a69-9013-458c-8c27-293a601b67fa" providerId="ADAL" clId="{2C5F4540-7D06-415E-80F7-380FFD7F868F}" dt="2025-05-05T07:58:02.720" v="1127" actId="14100"/>
          <ac:picMkLst>
            <pc:docMk/>
            <pc:sldMk cId="2252455610" sldId="260"/>
            <ac:picMk id="7" creationId="{49BE14D4-076D-731C-75B3-ABC04F09DD1F}"/>
          </ac:picMkLst>
        </pc:picChg>
        <pc:picChg chg="add del mod">
          <ac:chgData name="Brunklaus, Bernard" userId="1a8f5a69-9013-458c-8c27-293a601b67fa" providerId="ADAL" clId="{2C5F4540-7D06-415E-80F7-380FFD7F868F}" dt="2025-04-30T12:04:46.489" v="339" actId="478"/>
          <ac:picMkLst>
            <pc:docMk/>
            <pc:sldMk cId="2252455610" sldId="260"/>
            <ac:picMk id="7" creationId="{FFC27D8D-805C-1A2F-8225-8C95665DF232}"/>
          </ac:picMkLst>
        </pc:picChg>
        <pc:picChg chg="add del mod">
          <ac:chgData name="Brunklaus, Bernard" userId="1a8f5a69-9013-458c-8c27-293a601b67fa" providerId="ADAL" clId="{2C5F4540-7D06-415E-80F7-380FFD7F868F}" dt="2025-04-30T12:07:43.895" v="555" actId="478"/>
          <ac:picMkLst>
            <pc:docMk/>
            <pc:sldMk cId="2252455610" sldId="260"/>
            <ac:picMk id="9" creationId="{6F549688-9F23-7CE4-EC16-4839C22A839C}"/>
          </ac:picMkLst>
        </pc:picChg>
        <pc:picChg chg="add del mod">
          <ac:chgData name="Brunklaus, Bernard" userId="1a8f5a69-9013-458c-8c27-293a601b67fa" providerId="ADAL" clId="{2C5F4540-7D06-415E-80F7-380FFD7F868F}" dt="2025-05-05T07:34:38.275" v="1110" actId="478"/>
          <ac:picMkLst>
            <pc:docMk/>
            <pc:sldMk cId="2252455610" sldId="260"/>
            <ac:picMk id="10" creationId="{BA9CB79C-3C94-C49B-E5B2-D649B243DA3B}"/>
          </ac:picMkLst>
        </pc:picChg>
        <pc:picChg chg="add mod">
          <ac:chgData name="Brunklaus, Bernard" userId="1a8f5a69-9013-458c-8c27-293a601b67fa" providerId="ADAL" clId="{2C5F4540-7D06-415E-80F7-380FFD7F868F}" dt="2025-04-30T12:08:35.974" v="570" actId="14100"/>
          <ac:picMkLst>
            <pc:docMk/>
            <pc:sldMk cId="2252455610" sldId="260"/>
            <ac:picMk id="11" creationId="{7AB4A70D-0450-349D-5B0C-E5C4A1DF8C55}"/>
          </ac:picMkLst>
        </pc:picChg>
        <pc:picChg chg="del">
          <ac:chgData name="Brunklaus, Bernard" userId="1a8f5a69-9013-458c-8c27-293a601b67fa" providerId="ADAL" clId="{2C5F4540-7D06-415E-80F7-380FFD7F868F}" dt="2025-04-30T06:45:12.982" v="100" actId="478"/>
          <ac:picMkLst>
            <pc:docMk/>
            <pc:sldMk cId="2252455610" sldId="260"/>
            <ac:picMk id="12" creationId="{78362DDA-2500-2914-00BE-70D683B8F48B}"/>
          </ac:picMkLst>
        </pc:picChg>
        <pc:picChg chg="del">
          <ac:chgData name="Brunklaus, Bernard" userId="1a8f5a69-9013-458c-8c27-293a601b67fa" providerId="ADAL" clId="{2C5F4540-7D06-415E-80F7-380FFD7F868F}" dt="2025-04-30T06:44:58.729" v="90" actId="478"/>
          <ac:picMkLst>
            <pc:docMk/>
            <pc:sldMk cId="2252455610" sldId="260"/>
            <ac:picMk id="14" creationId="{4F5218B6-3DC5-48FA-CFD9-55CADD72BA62}"/>
          </ac:picMkLst>
        </pc:picChg>
        <pc:cxnChg chg="del mod">
          <ac:chgData name="Brunklaus, Bernard" userId="1a8f5a69-9013-458c-8c27-293a601b67fa" providerId="ADAL" clId="{2C5F4540-7D06-415E-80F7-380FFD7F868F}" dt="2025-04-30T09:44:04.940" v="327" actId="478"/>
          <ac:cxnSpMkLst>
            <pc:docMk/>
            <pc:sldMk cId="2252455610" sldId="260"/>
            <ac:cxnSpMk id="16" creationId="{90EF6C8E-AB0A-6230-33E0-9C33674472FA}"/>
          </ac:cxnSpMkLst>
        </pc:cxnChg>
        <pc:cxnChg chg="del">
          <ac:chgData name="Brunklaus, Bernard" userId="1a8f5a69-9013-458c-8c27-293a601b67fa" providerId="ADAL" clId="{2C5F4540-7D06-415E-80F7-380FFD7F868F}" dt="2025-04-30T06:45:04.656" v="94" actId="478"/>
          <ac:cxnSpMkLst>
            <pc:docMk/>
            <pc:sldMk cId="2252455610" sldId="260"/>
            <ac:cxnSpMk id="29" creationId="{6BA14548-CA89-53FC-07C9-5625D97D0363}"/>
          </ac:cxnSpMkLst>
        </pc:cxnChg>
      </pc:sldChg>
      <pc:sldChg chg="addSp delSp modSp mod">
        <pc:chgData name="Brunklaus, Bernard" userId="1a8f5a69-9013-458c-8c27-293a601b67fa" providerId="ADAL" clId="{2C5F4540-7D06-415E-80F7-380FFD7F868F}" dt="2025-05-05T10:18:23.642" v="1247" actId="1036"/>
        <pc:sldMkLst>
          <pc:docMk/>
          <pc:sldMk cId="3639678791" sldId="266"/>
        </pc:sldMkLst>
        <pc:spChg chg="add mod">
          <ac:chgData name="Brunklaus, Bernard" userId="1a8f5a69-9013-458c-8c27-293a601b67fa" providerId="ADAL" clId="{2C5F4540-7D06-415E-80F7-380FFD7F868F}" dt="2025-05-05T10:01:38.199" v="1177"/>
          <ac:spMkLst>
            <pc:docMk/>
            <pc:sldMk cId="3639678791" sldId="266"/>
            <ac:spMk id="2" creationId="{920BB985-24C8-F2CB-B560-04F24C92C2C9}"/>
          </ac:spMkLst>
        </pc:spChg>
        <pc:spChg chg="del">
          <ac:chgData name="Brunklaus, Bernard" userId="1a8f5a69-9013-458c-8c27-293a601b67fa" providerId="ADAL" clId="{2C5F4540-7D06-415E-80F7-380FFD7F868F}" dt="2025-05-05T10:01:04.220" v="1175" actId="478"/>
          <ac:spMkLst>
            <pc:docMk/>
            <pc:sldMk cId="3639678791" sldId="266"/>
            <ac:spMk id="5" creationId="{E7C5B75E-852D-49B5-A996-0CB698F5D9DF}"/>
          </ac:spMkLst>
        </pc:spChg>
        <pc:spChg chg="add mod">
          <ac:chgData name="Brunklaus, Bernard" userId="1a8f5a69-9013-458c-8c27-293a601b67fa" providerId="ADAL" clId="{2C5F4540-7D06-415E-80F7-380FFD7F868F}" dt="2025-05-05T10:01:38.199" v="1177"/>
          <ac:spMkLst>
            <pc:docMk/>
            <pc:sldMk cId="3639678791" sldId="266"/>
            <ac:spMk id="6" creationId="{963C4A33-4A09-7165-C839-10BDC606291E}"/>
          </ac:spMkLst>
        </pc:spChg>
        <pc:spChg chg="add mod">
          <ac:chgData name="Brunklaus, Bernard" userId="1a8f5a69-9013-458c-8c27-293a601b67fa" providerId="ADAL" clId="{2C5F4540-7D06-415E-80F7-380FFD7F868F}" dt="2025-05-05T10:01:38.199" v="1177"/>
          <ac:spMkLst>
            <pc:docMk/>
            <pc:sldMk cId="3639678791" sldId="266"/>
            <ac:spMk id="8" creationId="{65EDC8E0-B992-1B4B-93BF-0F78DC770794}"/>
          </ac:spMkLst>
        </pc:spChg>
        <pc:spChg chg="add mod">
          <ac:chgData name="Brunklaus, Bernard" userId="1a8f5a69-9013-458c-8c27-293a601b67fa" providerId="ADAL" clId="{2C5F4540-7D06-415E-80F7-380FFD7F868F}" dt="2025-05-05T10:18:23.642" v="1247" actId="1036"/>
          <ac:spMkLst>
            <pc:docMk/>
            <pc:sldMk cId="3639678791" sldId="266"/>
            <ac:spMk id="12" creationId="{7D0362BB-250E-3F07-850A-A7A31623B199}"/>
          </ac:spMkLst>
        </pc:spChg>
        <pc:spChg chg="add mod">
          <ac:chgData name="Brunklaus, Bernard" userId="1a8f5a69-9013-458c-8c27-293a601b67fa" providerId="ADAL" clId="{2C5F4540-7D06-415E-80F7-380FFD7F868F}" dt="2025-05-05T10:18:23.642" v="1247" actId="1036"/>
          <ac:spMkLst>
            <pc:docMk/>
            <pc:sldMk cId="3639678791" sldId="266"/>
            <ac:spMk id="13" creationId="{DD0FC98D-800B-3EA0-7B24-3D03814998E7}"/>
          </ac:spMkLst>
        </pc:spChg>
        <pc:spChg chg="add mod">
          <ac:chgData name="Brunklaus, Bernard" userId="1a8f5a69-9013-458c-8c27-293a601b67fa" providerId="ADAL" clId="{2C5F4540-7D06-415E-80F7-380FFD7F868F}" dt="2025-05-05T10:18:23.642" v="1247" actId="1036"/>
          <ac:spMkLst>
            <pc:docMk/>
            <pc:sldMk cId="3639678791" sldId="266"/>
            <ac:spMk id="15" creationId="{91939342-B2B4-B198-E711-1F5434FCF3D3}"/>
          </ac:spMkLst>
        </pc:spChg>
        <pc:picChg chg="add mod">
          <ac:chgData name="Brunklaus, Bernard" userId="1a8f5a69-9013-458c-8c27-293a601b67fa" providerId="ADAL" clId="{2C5F4540-7D06-415E-80F7-380FFD7F868F}" dt="2025-05-05T10:01:38.199" v="1177"/>
          <ac:picMkLst>
            <pc:docMk/>
            <pc:sldMk cId="3639678791" sldId="266"/>
            <ac:picMk id="7" creationId="{32810638-B390-C1AB-9511-287D30A0A4C3}"/>
          </ac:picMkLst>
        </pc:picChg>
        <pc:picChg chg="add mod">
          <ac:chgData name="Brunklaus, Bernard" userId="1a8f5a69-9013-458c-8c27-293a601b67fa" providerId="ADAL" clId="{2C5F4540-7D06-415E-80F7-380FFD7F868F}" dt="2025-05-05T10:01:38.199" v="1177"/>
          <ac:picMkLst>
            <pc:docMk/>
            <pc:sldMk cId="3639678791" sldId="266"/>
            <ac:picMk id="10" creationId="{43EDAC86-D3E8-2047-10D6-ECA7BEEE8FDF}"/>
          </ac:picMkLst>
        </pc:picChg>
        <pc:picChg chg="add mod">
          <ac:chgData name="Brunklaus, Bernard" userId="1a8f5a69-9013-458c-8c27-293a601b67fa" providerId="ADAL" clId="{2C5F4540-7D06-415E-80F7-380FFD7F868F}" dt="2025-05-05T10:01:38.199" v="1177"/>
          <ac:picMkLst>
            <pc:docMk/>
            <pc:sldMk cId="3639678791" sldId="266"/>
            <ac:picMk id="11" creationId="{F5E16233-A3D2-8DA9-334D-9D99D90F7B04}"/>
          </ac:picMkLst>
        </pc:picChg>
        <pc:picChg chg="add mod">
          <ac:chgData name="Brunklaus, Bernard" userId="1a8f5a69-9013-458c-8c27-293a601b67fa" providerId="ADAL" clId="{2C5F4540-7D06-415E-80F7-380FFD7F868F}" dt="2025-05-05T10:18:23.642" v="1247" actId="1036"/>
          <ac:picMkLst>
            <pc:docMk/>
            <pc:sldMk cId="3639678791" sldId="266"/>
            <ac:picMk id="14" creationId="{527BEA70-3E07-1D4F-DADA-565699A82C29}"/>
          </ac:picMkLst>
        </pc:picChg>
        <pc:picChg chg="add mod">
          <ac:chgData name="Brunklaus, Bernard" userId="1a8f5a69-9013-458c-8c27-293a601b67fa" providerId="ADAL" clId="{2C5F4540-7D06-415E-80F7-380FFD7F868F}" dt="2025-05-05T10:18:23.642" v="1247" actId="1036"/>
          <ac:picMkLst>
            <pc:docMk/>
            <pc:sldMk cId="3639678791" sldId="266"/>
            <ac:picMk id="16" creationId="{A4C87C82-7681-A65C-7C5D-2EE32C3F77FC}"/>
          </ac:picMkLst>
        </pc:picChg>
        <pc:picChg chg="add mod">
          <ac:chgData name="Brunklaus, Bernard" userId="1a8f5a69-9013-458c-8c27-293a601b67fa" providerId="ADAL" clId="{2C5F4540-7D06-415E-80F7-380FFD7F868F}" dt="2025-05-05T10:18:23.642" v="1247" actId="1036"/>
          <ac:picMkLst>
            <pc:docMk/>
            <pc:sldMk cId="3639678791" sldId="266"/>
            <ac:picMk id="17" creationId="{31D9563C-7BD3-55AB-288F-50B85A99BBB0}"/>
          </ac:picMkLst>
        </pc:picChg>
      </pc:sldChg>
      <pc:sldChg chg="modSp mod">
        <pc:chgData name="Brunklaus, Bernard" userId="1a8f5a69-9013-458c-8c27-293a601b67fa" providerId="ADAL" clId="{2C5F4540-7D06-415E-80F7-380FFD7F868F}" dt="2025-05-05T10:00:40.014" v="1174" actId="6549"/>
        <pc:sldMkLst>
          <pc:docMk/>
          <pc:sldMk cId="3796340577" sldId="272"/>
        </pc:sldMkLst>
        <pc:spChg chg="mod">
          <ac:chgData name="Brunklaus, Bernard" userId="1a8f5a69-9013-458c-8c27-293a601b67fa" providerId="ADAL" clId="{2C5F4540-7D06-415E-80F7-380FFD7F868F}" dt="2025-05-05T10:00:40.014" v="1174" actId="6549"/>
          <ac:spMkLst>
            <pc:docMk/>
            <pc:sldMk cId="3796340577" sldId="272"/>
            <ac:spMk id="5" creationId="{4CC54878-F1FD-4B15-B873-EF7A6CB9CB1C}"/>
          </ac:spMkLst>
        </pc:spChg>
      </pc:sldChg>
      <pc:sldChg chg="addSp modSp mod">
        <pc:chgData name="Brunklaus, Bernard" userId="1a8f5a69-9013-458c-8c27-293a601b67fa" providerId="ADAL" clId="{2C5F4540-7D06-415E-80F7-380FFD7F868F}" dt="2025-05-05T12:14:06.533" v="1514" actId="1035"/>
        <pc:sldMkLst>
          <pc:docMk/>
          <pc:sldMk cId="2767266266" sldId="274"/>
        </pc:sldMkLst>
        <pc:spChg chg="mod">
          <ac:chgData name="Brunklaus, Bernard" userId="1a8f5a69-9013-458c-8c27-293a601b67fa" providerId="ADAL" clId="{2C5F4540-7D06-415E-80F7-380FFD7F868F}" dt="2025-05-05T12:14:06.533" v="1514" actId="1035"/>
          <ac:spMkLst>
            <pc:docMk/>
            <pc:sldMk cId="2767266266" sldId="274"/>
            <ac:spMk id="5" creationId="{E7C5B75E-852D-49B5-A996-0CB698F5D9DF}"/>
          </ac:spMkLst>
        </pc:spChg>
        <pc:spChg chg="add mod">
          <ac:chgData name="Brunklaus, Bernard" userId="1a8f5a69-9013-458c-8c27-293a601b67fa" providerId="ADAL" clId="{2C5F4540-7D06-415E-80F7-380FFD7F868F}" dt="2025-05-05T12:03:05.174" v="1498" actId="1038"/>
          <ac:spMkLst>
            <pc:docMk/>
            <pc:sldMk cId="2767266266" sldId="274"/>
            <ac:spMk id="7" creationId="{F8C8530E-46A3-12D4-9EC2-D3DE752F02F6}"/>
          </ac:spMkLst>
        </pc:spChg>
        <pc:spChg chg="add mod">
          <ac:chgData name="Brunklaus, Bernard" userId="1a8f5a69-9013-458c-8c27-293a601b67fa" providerId="ADAL" clId="{2C5F4540-7D06-415E-80F7-380FFD7F868F}" dt="2025-05-05T12:03:05.174" v="1498" actId="1038"/>
          <ac:spMkLst>
            <pc:docMk/>
            <pc:sldMk cId="2767266266" sldId="274"/>
            <ac:spMk id="9" creationId="{EFE74E1D-6420-9CF3-2C01-DCE75BC85106}"/>
          </ac:spMkLst>
        </pc:spChg>
        <pc:spChg chg="add mod">
          <ac:chgData name="Brunklaus, Bernard" userId="1a8f5a69-9013-458c-8c27-293a601b67fa" providerId="ADAL" clId="{2C5F4540-7D06-415E-80F7-380FFD7F868F}" dt="2025-05-05T12:03:05.174" v="1498" actId="1038"/>
          <ac:spMkLst>
            <pc:docMk/>
            <pc:sldMk cId="2767266266" sldId="274"/>
            <ac:spMk id="11" creationId="{9A53EAD0-8AD0-2F5E-33AD-3D6BF2C400FC}"/>
          </ac:spMkLst>
        </pc:spChg>
        <pc:spChg chg="add mod">
          <ac:chgData name="Brunklaus, Bernard" userId="1a8f5a69-9013-458c-8c27-293a601b67fa" providerId="ADAL" clId="{2C5F4540-7D06-415E-80F7-380FFD7F868F}" dt="2025-05-05T12:03:05.174" v="1498" actId="1038"/>
          <ac:spMkLst>
            <pc:docMk/>
            <pc:sldMk cId="2767266266" sldId="274"/>
            <ac:spMk id="13" creationId="{E7AD9E05-0D32-EF49-564E-53790D30AB40}"/>
          </ac:spMkLst>
        </pc:spChg>
        <pc:spChg chg="add mod">
          <ac:chgData name="Brunklaus, Bernard" userId="1a8f5a69-9013-458c-8c27-293a601b67fa" providerId="ADAL" clId="{2C5F4540-7D06-415E-80F7-380FFD7F868F}" dt="2025-05-05T12:03:05.174" v="1498" actId="1038"/>
          <ac:spMkLst>
            <pc:docMk/>
            <pc:sldMk cId="2767266266" sldId="274"/>
            <ac:spMk id="15" creationId="{77ABFCA8-48F9-E883-7F0B-261997F55282}"/>
          </ac:spMkLst>
        </pc:spChg>
        <pc:spChg chg="add mod">
          <ac:chgData name="Brunklaus, Bernard" userId="1a8f5a69-9013-458c-8c27-293a601b67fa" providerId="ADAL" clId="{2C5F4540-7D06-415E-80F7-380FFD7F868F}" dt="2025-05-05T12:03:05.174" v="1498" actId="1038"/>
          <ac:spMkLst>
            <pc:docMk/>
            <pc:sldMk cId="2767266266" sldId="274"/>
            <ac:spMk id="16" creationId="{8D852F04-468A-B883-E799-84181D43BC4F}"/>
          </ac:spMkLst>
        </pc:spChg>
        <pc:spChg chg="add mod">
          <ac:chgData name="Brunklaus, Bernard" userId="1a8f5a69-9013-458c-8c27-293a601b67fa" providerId="ADAL" clId="{2C5F4540-7D06-415E-80F7-380FFD7F868F}" dt="2025-05-05T12:03:05.174" v="1498" actId="1038"/>
          <ac:spMkLst>
            <pc:docMk/>
            <pc:sldMk cId="2767266266" sldId="274"/>
            <ac:spMk id="18" creationId="{88C26FF2-432B-0556-4750-BBB9DAAD6B2A}"/>
          </ac:spMkLst>
        </pc:spChg>
        <pc:spChg chg="add mod">
          <ac:chgData name="Brunklaus, Bernard" userId="1a8f5a69-9013-458c-8c27-293a601b67fa" providerId="ADAL" clId="{2C5F4540-7D06-415E-80F7-380FFD7F868F}" dt="2025-05-05T12:03:05.174" v="1498" actId="1038"/>
          <ac:spMkLst>
            <pc:docMk/>
            <pc:sldMk cId="2767266266" sldId="274"/>
            <ac:spMk id="20" creationId="{B20F9F8E-06B2-D4BB-0B51-D4E5F4CC6C6A}"/>
          </ac:spMkLst>
        </pc:spChg>
        <pc:spChg chg="add mod">
          <ac:chgData name="Brunklaus, Bernard" userId="1a8f5a69-9013-458c-8c27-293a601b67fa" providerId="ADAL" clId="{2C5F4540-7D06-415E-80F7-380FFD7F868F}" dt="2025-05-05T12:03:05.174" v="1498" actId="1038"/>
          <ac:spMkLst>
            <pc:docMk/>
            <pc:sldMk cId="2767266266" sldId="274"/>
            <ac:spMk id="22" creationId="{2A428C9A-CAEA-4AEB-8FC9-C7014D2D4941}"/>
          </ac:spMkLst>
        </pc:spChg>
        <pc:spChg chg="add mod">
          <ac:chgData name="Brunklaus, Bernard" userId="1a8f5a69-9013-458c-8c27-293a601b67fa" providerId="ADAL" clId="{2C5F4540-7D06-415E-80F7-380FFD7F868F}" dt="2025-05-05T12:03:05.174" v="1498" actId="1038"/>
          <ac:spMkLst>
            <pc:docMk/>
            <pc:sldMk cId="2767266266" sldId="274"/>
            <ac:spMk id="23" creationId="{0FD551D7-DD11-4544-6182-1F09E7BD25A2}"/>
          </ac:spMkLst>
        </pc:spChg>
        <pc:spChg chg="add mod">
          <ac:chgData name="Brunklaus, Bernard" userId="1a8f5a69-9013-458c-8c27-293a601b67fa" providerId="ADAL" clId="{2C5F4540-7D06-415E-80F7-380FFD7F868F}" dt="2025-05-05T12:03:05.174" v="1498" actId="1038"/>
          <ac:spMkLst>
            <pc:docMk/>
            <pc:sldMk cId="2767266266" sldId="274"/>
            <ac:spMk id="24" creationId="{935CFA59-7525-F97A-4AD3-4383C0129EE7}"/>
          </ac:spMkLst>
        </pc:spChg>
        <pc:spChg chg="add mod">
          <ac:chgData name="Brunklaus, Bernard" userId="1a8f5a69-9013-458c-8c27-293a601b67fa" providerId="ADAL" clId="{2C5F4540-7D06-415E-80F7-380FFD7F868F}" dt="2025-05-05T12:03:05.174" v="1498" actId="1038"/>
          <ac:spMkLst>
            <pc:docMk/>
            <pc:sldMk cId="2767266266" sldId="274"/>
            <ac:spMk id="25" creationId="{19AB168E-A142-DE44-7D99-4D05292BE674}"/>
          </ac:spMkLst>
        </pc:spChg>
        <pc:spChg chg="add mod">
          <ac:chgData name="Brunklaus, Bernard" userId="1a8f5a69-9013-458c-8c27-293a601b67fa" providerId="ADAL" clId="{2C5F4540-7D06-415E-80F7-380FFD7F868F}" dt="2025-05-05T12:03:05.174" v="1498" actId="1038"/>
          <ac:spMkLst>
            <pc:docMk/>
            <pc:sldMk cId="2767266266" sldId="274"/>
            <ac:spMk id="26" creationId="{C81F86C7-13CE-A830-BBE6-3326CA1DF166}"/>
          </ac:spMkLst>
        </pc:spChg>
        <pc:spChg chg="add mod">
          <ac:chgData name="Brunklaus, Bernard" userId="1a8f5a69-9013-458c-8c27-293a601b67fa" providerId="ADAL" clId="{2C5F4540-7D06-415E-80F7-380FFD7F868F}" dt="2025-05-05T12:03:05.174" v="1498" actId="1038"/>
          <ac:spMkLst>
            <pc:docMk/>
            <pc:sldMk cId="2767266266" sldId="274"/>
            <ac:spMk id="27" creationId="{4C69A41A-FC71-073B-16C3-420A39CA57A5}"/>
          </ac:spMkLst>
        </pc:spChg>
        <pc:spChg chg="add mod">
          <ac:chgData name="Brunklaus, Bernard" userId="1a8f5a69-9013-458c-8c27-293a601b67fa" providerId="ADAL" clId="{2C5F4540-7D06-415E-80F7-380FFD7F868F}" dt="2025-05-05T12:03:05.174" v="1498" actId="1038"/>
          <ac:spMkLst>
            <pc:docMk/>
            <pc:sldMk cId="2767266266" sldId="274"/>
            <ac:spMk id="28" creationId="{797E46F8-5F2B-43C2-76E2-B0B3F204EC8D}"/>
          </ac:spMkLst>
        </pc:spChg>
        <pc:picChg chg="add mod">
          <ac:chgData name="Brunklaus, Bernard" userId="1a8f5a69-9013-458c-8c27-293a601b67fa" providerId="ADAL" clId="{2C5F4540-7D06-415E-80F7-380FFD7F868F}" dt="2025-05-05T12:03:05.174" v="1498" actId="1038"/>
          <ac:picMkLst>
            <pc:docMk/>
            <pc:sldMk cId="2767266266" sldId="274"/>
            <ac:picMk id="6" creationId="{54D524C9-0952-E3D0-C754-5817D2183BBD}"/>
          </ac:picMkLst>
        </pc:picChg>
        <pc:picChg chg="add mod">
          <ac:chgData name="Brunklaus, Bernard" userId="1a8f5a69-9013-458c-8c27-293a601b67fa" providerId="ADAL" clId="{2C5F4540-7D06-415E-80F7-380FFD7F868F}" dt="2025-05-05T12:03:05.174" v="1498" actId="1038"/>
          <ac:picMkLst>
            <pc:docMk/>
            <pc:sldMk cId="2767266266" sldId="274"/>
            <ac:picMk id="8" creationId="{6A81723C-710B-C835-C5DE-B639F4298C76}"/>
          </ac:picMkLst>
        </pc:picChg>
        <pc:picChg chg="add mod">
          <ac:chgData name="Brunklaus, Bernard" userId="1a8f5a69-9013-458c-8c27-293a601b67fa" providerId="ADAL" clId="{2C5F4540-7D06-415E-80F7-380FFD7F868F}" dt="2025-05-05T12:03:05.174" v="1498" actId="1038"/>
          <ac:picMkLst>
            <pc:docMk/>
            <pc:sldMk cId="2767266266" sldId="274"/>
            <ac:picMk id="10" creationId="{D0AA1EC6-D43C-0C46-CFC7-96EC2BF8423A}"/>
          </ac:picMkLst>
        </pc:picChg>
        <pc:picChg chg="add mod">
          <ac:chgData name="Brunklaus, Bernard" userId="1a8f5a69-9013-458c-8c27-293a601b67fa" providerId="ADAL" clId="{2C5F4540-7D06-415E-80F7-380FFD7F868F}" dt="2025-05-05T12:03:05.174" v="1498" actId="1038"/>
          <ac:picMkLst>
            <pc:docMk/>
            <pc:sldMk cId="2767266266" sldId="274"/>
            <ac:picMk id="12" creationId="{687A4AD4-0791-2B76-2844-09B6C0B12244}"/>
          </ac:picMkLst>
        </pc:picChg>
        <pc:picChg chg="add mod">
          <ac:chgData name="Brunklaus, Bernard" userId="1a8f5a69-9013-458c-8c27-293a601b67fa" providerId="ADAL" clId="{2C5F4540-7D06-415E-80F7-380FFD7F868F}" dt="2025-05-05T12:03:05.174" v="1498" actId="1038"/>
          <ac:picMkLst>
            <pc:docMk/>
            <pc:sldMk cId="2767266266" sldId="274"/>
            <ac:picMk id="14" creationId="{74C20510-FAFE-D9DA-1A7D-3B56C91F8FF8}"/>
          </ac:picMkLst>
        </pc:picChg>
        <pc:picChg chg="add mod">
          <ac:chgData name="Brunklaus, Bernard" userId="1a8f5a69-9013-458c-8c27-293a601b67fa" providerId="ADAL" clId="{2C5F4540-7D06-415E-80F7-380FFD7F868F}" dt="2025-05-05T12:03:05.174" v="1498" actId="1038"/>
          <ac:picMkLst>
            <pc:docMk/>
            <pc:sldMk cId="2767266266" sldId="274"/>
            <ac:picMk id="17" creationId="{CF667401-38B7-C473-C361-BC81FB2D3DD2}"/>
          </ac:picMkLst>
        </pc:picChg>
        <pc:picChg chg="add mod">
          <ac:chgData name="Brunklaus, Bernard" userId="1a8f5a69-9013-458c-8c27-293a601b67fa" providerId="ADAL" clId="{2C5F4540-7D06-415E-80F7-380FFD7F868F}" dt="2025-05-05T12:03:05.174" v="1498" actId="1038"/>
          <ac:picMkLst>
            <pc:docMk/>
            <pc:sldMk cId="2767266266" sldId="274"/>
            <ac:picMk id="19" creationId="{4FD0FD2F-DE9D-DADC-AB2B-66B7394506DE}"/>
          </ac:picMkLst>
        </pc:picChg>
        <pc:picChg chg="add mod">
          <ac:chgData name="Brunklaus, Bernard" userId="1a8f5a69-9013-458c-8c27-293a601b67fa" providerId="ADAL" clId="{2C5F4540-7D06-415E-80F7-380FFD7F868F}" dt="2025-05-05T12:03:05.174" v="1498" actId="1038"/>
          <ac:picMkLst>
            <pc:docMk/>
            <pc:sldMk cId="2767266266" sldId="274"/>
            <ac:picMk id="21" creationId="{B63F141A-688A-BF71-2AB7-6BE2D85629EF}"/>
          </ac:picMkLst>
        </pc:picChg>
      </pc:sldChg>
      <pc:sldChg chg="delSp modSp mod">
        <pc:chgData name="Brunklaus, Bernard" userId="1a8f5a69-9013-458c-8c27-293a601b67fa" providerId="ADAL" clId="{2C5F4540-7D06-415E-80F7-380FFD7F868F}" dt="2025-04-30T09:33:08.534" v="175" actId="478"/>
        <pc:sldMkLst>
          <pc:docMk/>
          <pc:sldMk cId="4181865919" sldId="275"/>
        </pc:sldMkLst>
        <pc:spChg chg="mod">
          <ac:chgData name="Brunklaus, Bernard" userId="1a8f5a69-9013-458c-8c27-293a601b67fa" providerId="ADAL" clId="{2C5F4540-7D06-415E-80F7-380FFD7F868F}" dt="2025-04-30T09:32:37.528" v="174" actId="20577"/>
          <ac:spMkLst>
            <pc:docMk/>
            <pc:sldMk cId="4181865919" sldId="275"/>
            <ac:spMk id="5" creationId="{A1CF1EEE-2773-4A8D-9B89-D1B0138C50CE}"/>
          </ac:spMkLst>
        </pc:spChg>
        <pc:spChg chg="del mod">
          <ac:chgData name="Brunklaus, Bernard" userId="1a8f5a69-9013-458c-8c27-293a601b67fa" providerId="ADAL" clId="{2C5F4540-7D06-415E-80F7-380FFD7F868F}" dt="2025-04-30T09:33:08.534" v="175" actId="478"/>
          <ac:spMkLst>
            <pc:docMk/>
            <pc:sldMk cId="4181865919" sldId="275"/>
            <ac:spMk id="6" creationId="{00000000-0000-0000-0000-000000000000}"/>
          </ac:spMkLst>
        </pc:spChg>
      </pc:sldChg>
      <pc:sldChg chg="addSp delSp modSp mod">
        <pc:chgData name="Brunklaus, Bernard" userId="1a8f5a69-9013-458c-8c27-293a601b67fa" providerId="ADAL" clId="{2C5F4540-7D06-415E-80F7-380FFD7F868F}" dt="2025-05-05T08:06:12.964" v="1135" actId="14100"/>
        <pc:sldMkLst>
          <pc:docMk/>
          <pc:sldMk cId="2278169989" sldId="277"/>
        </pc:sldMkLst>
        <pc:spChg chg="mod">
          <ac:chgData name="Brunklaus, Bernard" userId="1a8f5a69-9013-458c-8c27-293a601b67fa" providerId="ADAL" clId="{2C5F4540-7D06-415E-80F7-380FFD7F868F}" dt="2025-04-30T12:55:33.651" v="1083" actId="1035"/>
          <ac:spMkLst>
            <pc:docMk/>
            <pc:sldMk cId="2278169989" sldId="277"/>
            <ac:spMk id="10" creationId="{910AD3F4-0D03-8D7C-8FDC-D32B2513102C}"/>
          </ac:spMkLst>
        </pc:spChg>
        <pc:spChg chg="del">
          <ac:chgData name="Brunklaus, Bernard" userId="1a8f5a69-9013-458c-8c27-293a601b67fa" providerId="ADAL" clId="{2C5F4540-7D06-415E-80F7-380FFD7F868F}" dt="2025-04-30T12:27:12.143" v="764" actId="478"/>
          <ac:spMkLst>
            <pc:docMk/>
            <pc:sldMk cId="2278169989" sldId="277"/>
            <ac:spMk id="13" creationId="{00000000-0000-0000-0000-000000000000}"/>
          </ac:spMkLst>
        </pc:spChg>
        <pc:picChg chg="add mod">
          <ac:chgData name="Brunklaus, Bernard" userId="1a8f5a69-9013-458c-8c27-293a601b67fa" providerId="ADAL" clId="{2C5F4540-7D06-415E-80F7-380FFD7F868F}" dt="2025-05-05T08:06:12.964" v="1135" actId="14100"/>
          <ac:picMkLst>
            <pc:docMk/>
            <pc:sldMk cId="2278169989" sldId="277"/>
            <ac:picMk id="5" creationId="{740C5FCD-42A8-89E9-EE04-AA9980F6412D}"/>
          </ac:picMkLst>
        </pc:picChg>
        <pc:picChg chg="del">
          <ac:chgData name="Brunklaus, Bernard" userId="1a8f5a69-9013-458c-8c27-293a601b67fa" providerId="ADAL" clId="{2C5F4540-7D06-415E-80F7-380FFD7F868F}" dt="2025-04-30T12:32:31.033" v="785" actId="478"/>
          <ac:picMkLst>
            <pc:docMk/>
            <pc:sldMk cId="2278169989" sldId="277"/>
            <ac:picMk id="5" creationId="{9800C656-4B9F-39E8-FD1B-556668B40A90}"/>
          </ac:picMkLst>
        </pc:picChg>
        <pc:picChg chg="mod">
          <ac:chgData name="Brunklaus, Bernard" userId="1a8f5a69-9013-458c-8c27-293a601b67fa" providerId="ADAL" clId="{2C5F4540-7D06-415E-80F7-380FFD7F868F}" dt="2025-04-30T12:55:24.822" v="1082" actId="1035"/>
          <ac:picMkLst>
            <pc:docMk/>
            <pc:sldMk cId="2278169989" sldId="277"/>
            <ac:picMk id="7" creationId="{A79831DF-797D-F10B-97FA-BF10C1E59D71}"/>
          </ac:picMkLst>
        </pc:picChg>
        <pc:picChg chg="mod">
          <ac:chgData name="Brunklaus, Bernard" userId="1a8f5a69-9013-458c-8c27-293a601b67fa" providerId="ADAL" clId="{2C5F4540-7D06-415E-80F7-380FFD7F868F}" dt="2025-04-30T12:55:24.822" v="1082" actId="1035"/>
          <ac:picMkLst>
            <pc:docMk/>
            <pc:sldMk cId="2278169989" sldId="277"/>
            <ac:picMk id="8" creationId="{2FCCC6D5-9D9D-E53E-A2C6-D19F558CA72A}"/>
          </ac:picMkLst>
        </pc:picChg>
        <pc:picChg chg="del">
          <ac:chgData name="Brunklaus, Bernard" userId="1a8f5a69-9013-458c-8c27-293a601b67fa" providerId="ADAL" clId="{2C5F4540-7D06-415E-80F7-380FFD7F868F}" dt="2025-04-30T12:26:35.387" v="758" actId="478"/>
          <ac:picMkLst>
            <pc:docMk/>
            <pc:sldMk cId="2278169989" sldId="277"/>
            <ac:picMk id="9" creationId="{3054856E-4D0D-1DB2-CC0A-12CBF1D79B09}"/>
          </ac:picMkLst>
        </pc:picChg>
        <pc:picChg chg="mod">
          <ac:chgData name="Brunklaus, Bernard" userId="1a8f5a69-9013-458c-8c27-293a601b67fa" providerId="ADAL" clId="{2C5F4540-7D06-415E-80F7-380FFD7F868F}" dt="2025-04-30T12:55:24.822" v="1082" actId="1035"/>
          <ac:picMkLst>
            <pc:docMk/>
            <pc:sldMk cId="2278169989" sldId="277"/>
            <ac:picMk id="12" creationId="{275FEADF-C592-C42C-F3EA-2061749EF457}"/>
          </ac:picMkLst>
        </pc:picChg>
        <pc:picChg chg="add mod">
          <ac:chgData name="Brunklaus, Bernard" userId="1a8f5a69-9013-458c-8c27-293a601b67fa" providerId="ADAL" clId="{2C5F4540-7D06-415E-80F7-380FFD7F868F}" dt="2025-04-30T12:55:24.822" v="1082" actId="1035"/>
          <ac:picMkLst>
            <pc:docMk/>
            <pc:sldMk cId="2278169989" sldId="277"/>
            <ac:picMk id="16" creationId="{1562E939-857D-065D-9FEF-9A084FB8F443}"/>
          </ac:picMkLst>
        </pc:picChg>
        <pc:picChg chg="add del mod">
          <ac:chgData name="Brunklaus, Bernard" userId="1a8f5a69-9013-458c-8c27-293a601b67fa" providerId="ADAL" clId="{2C5F4540-7D06-415E-80F7-380FFD7F868F}" dt="2025-04-30T12:33:09.601" v="790" actId="478"/>
          <ac:picMkLst>
            <pc:docMk/>
            <pc:sldMk cId="2278169989" sldId="277"/>
            <ac:picMk id="17" creationId="{FB78D008-E638-9D18-12B1-5D12F7AAA7B7}"/>
          </ac:picMkLst>
        </pc:picChg>
        <pc:picChg chg="add del mod">
          <ac:chgData name="Brunklaus, Bernard" userId="1a8f5a69-9013-458c-8c27-293a601b67fa" providerId="ADAL" clId="{2C5F4540-7D06-415E-80F7-380FFD7F868F}" dt="2025-05-05T08:05:24.432" v="1128" actId="478"/>
          <ac:picMkLst>
            <pc:docMk/>
            <pc:sldMk cId="2278169989" sldId="277"/>
            <ac:picMk id="18" creationId="{8C5CE9E5-979C-9228-1641-DE6A8E43B54B}"/>
          </ac:picMkLst>
        </pc:picChg>
      </pc:sldChg>
      <pc:sldChg chg="addSp delSp modSp mod">
        <pc:chgData name="Brunklaus, Bernard" userId="1a8f5a69-9013-458c-8c27-293a601b67fa" providerId="ADAL" clId="{2C5F4540-7D06-415E-80F7-380FFD7F868F}" dt="2025-04-30T12:57:18.378" v="1109" actId="14100"/>
        <pc:sldMkLst>
          <pc:docMk/>
          <pc:sldMk cId="1647498315" sldId="285"/>
        </pc:sldMkLst>
        <pc:spChg chg="mod">
          <ac:chgData name="Brunklaus, Bernard" userId="1a8f5a69-9013-458c-8c27-293a601b67fa" providerId="ADAL" clId="{2C5F4540-7D06-415E-80F7-380FFD7F868F}" dt="2025-04-30T12:20:51.782" v="644" actId="20577"/>
          <ac:spMkLst>
            <pc:docMk/>
            <pc:sldMk cId="1647498315" sldId="285"/>
            <ac:spMk id="2" creationId="{59A9BDE4-E945-489A-93CB-B7E0CC062006}"/>
          </ac:spMkLst>
        </pc:spChg>
        <pc:spChg chg="del">
          <ac:chgData name="Brunklaus, Bernard" userId="1a8f5a69-9013-458c-8c27-293a601b67fa" providerId="ADAL" clId="{2C5F4540-7D06-415E-80F7-380FFD7F868F}" dt="2025-04-30T12:16:21.118" v="571" actId="478"/>
          <ac:spMkLst>
            <pc:docMk/>
            <pc:sldMk cId="1647498315" sldId="285"/>
            <ac:spMk id="5" creationId="{00000000-0000-0000-0000-000000000000}"/>
          </ac:spMkLst>
        </pc:spChg>
        <pc:spChg chg="mod">
          <ac:chgData name="Brunklaus, Bernard" userId="1a8f5a69-9013-458c-8c27-293a601b67fa" providerId="ADAL" clId="{2C5F4540-7D06-415E-80F7-380FFD7F868F}" dt="2025-04-30T12:56:52.891" v="1104" actId="1038"/>
          <ac:spMkLst>
            <pc:docMk/>
            <pc:sldMk cId="1647498315" sldId="285"/>
            <ac:spMk id="8" creationId="{97D370B9-AB70-44C7-9122-13F6B6A2A24E}"/>
          </ac:spMkLst>
        </pc:spChg>
        <pc:picChg chg="mod modCrop">
          <ac:chgData name="Brunklaus, Bernard" userId="1a8f5a69-9013-458c-8c27-293a601b67fa" providerId="ADAL" clId="{2C5F4540-7D06-415E-80F7-380FFD7F868F}" dt="2025-04-30T12:57:09.935" v="1107" actId="14100"/>
          <ac:picMkLst>
            <pc:docMk/>
            <pc:sldMk cId="1647498315" sldId="285"/>
            <ac:picMk id="6" creationId="{6AA39933-9DE0-6658-B525-14CB9D77570C}"/>
          </ac:picMkLst>
        </pc:picChg>
        <pc:picChg chg="add del mod">
          <ac:chgData name="Brunklaus, Bernard" userId="1a8f5a69-9013-458c-8c27-293a601b67fa" providerId="ADAL" clId="{2C5F4540-7D06-415E-80F7-380FFD7F868F}" dt="2025-04-30T12:36:11.369" v="795" actId="478"/>
          <ac:picMkLst>
            <pc:docMk/>
            <pc:sldMk cId="1647498315" sldId="285"/>
            <ac:picMk id="7" creationId="{FCAB327F-BACE-A2AD-6173-FD66871C1B5C}"/>
          </ac:picMkLst>
        </pc:picChg>
        <pc:picChg chg="add mod">
          <ac:chgData name="Brunklaus, Bernard" userId="1a8f5a69-9013-458c-8c27-293a601b67fa" providerId="ADAL" clId="{2C5F4540-7D06-415E-80F7-380FFD7F868F}" dt="2025-04-30T12:57:18.378" v="1109" actId="14100"/>
          <ac:picMkLst>
            <pc:docMk/>
            <pc:sldMk cId="1647498315" sldId="285"/>
            <ac:picMk id="9" creationId="{2F5D0D11-FDBC-D7D8-B6F7-4A1C424C0691}"/>
          </ac:picMkLst>
        </pc:picChg>
      </pc:sldChg>
      <pc:sldChg chg="addSp delSp modSp mod">
        <pc:chgData name="Brunklaus, Bernard" userId="1a8f5a69-9013-458c-8c27-293a601b67fa" providerId="ADAL" clId="{2C5F4540-7D06-415E-80F7-380FFD7F868F}" dt="2025-04-30T12:54:29.560" v="1081" actId="1035"/>
        <pc:sldMkLst>
          <pc:docMk/>
          <pc:sldMk cId="293483677" sldId="305"/>
        </pc:sldMkLst>
        <pc:spChg chg="mod">
          <ac:chgData name="Brunklaus, Bernard" userId="1a8f5a69-9013-458c-8c27-293a601b67fa" providerId="ADAL" clId="{2C5F4540-7D06-415E-80F7-380FFD7F868F}" dt="2025-04-30T12:45:22.078" v="1022" actId="20577"/>
          <ac:spMkLst>
            <pc:docMk/>
            <pc:sldMk cId="293483677" sldId="305"/>
            <ac:spMk id="8" creationId="{97D370B9-AB70-44C7-9122-13F6B6A2A24E}"/>
          </ac:spMkLst>
        </pc:spChg>
        <pc:spChg chg="del">
          <ac:chgData name="Brunklaus, Bernard" userId="1a8f5a69-9013-458c-8c27-293a601b67fa" providerId="ADAL" clId="{2C5F4540-7D06-415E-80F7-380FFD7F868F}" dt="2025-04-30T12:34:13.458" v="794" actId="478"/>
          <ac:spMkLst>
            <pc:docMk/>
            <pc:sldMk cId="293483677" sldId="305"/>
            <ac:spMk id="9" creationId="{00000000-0000-0000-0000-000000000000}"/>
          </ac:spMkLst>
        </pc:spChg>
        <pc:graphicFrameChg chg="add mod">
          <ac:chgData name="Brunklaus, Bernard" userId="1a8f5a69-9013-458c-8c27-293a601b67fa" providerId="ADAL" clId="{2C5F4540-7D06-415E-80F7-380FFD7F868F}" dt="2025-04-30T12:40:11.110" v="807"/>
          <ac:graphicFrameMkLst>
            <pc:docMk/>
            <pc:sldMk cId="293483677" sldId="305"/>
            <ac:graphicFrameMk id="5" creationId="{450EE0F2-9D6C-72CA-26FE-0BEFE36942D8}"/>
          </ac:graphicFrameMkLst>
        </pc:graphicFrameChg>
        <pc:picChg chg="add mod">
          <ac:chgData name="Brunklaus, Bernard" userId="1a8f5a69-9013-458c-8c27-293a601b67fa" providerId="ADAL" clId="{2C5F4540-7D06-415E-80F7-380FFD7F868F}" dt="2025-04-30T12:54:29.560" v="1081" actId="1035"/>
          <ac:picMkLst>
            <pc:docMk/>
            <pc:sldMk cId="293483677" sldId="305"/>
            <ac:picMk id="6" creationId="{50C7763B-4978-8C6C-B3E6-727528A88E47}"/>
          </ac:picMkLst>
        </pc:picChg>
        <pc:picChg chg="mod modCrop">
          <ac:chgData name="Brunklaus, Bernard" userId="1a8f5a69-9013-458c-8c27-293a601b67fa" providerId="ADAL" clId="{2C5F4540-7D06-415E-80F7-380FFD7F868F}" dt="2025-04-30T12:43:22.768" v="985" actId="1076"/>
          <ac:picMkLst>
            <pc:docMk/>
            <pc:sldMk cId="293483677" sldId="305"/>
            <ac:picMk id="7" creationId="{F22CC4EC-9308-82F4-1F49-9F8D0BEEBCCC}"/>
          </ac:picMkLst>
        </pc:picChg>
      </pc:sldChg>
      <pc:sldChg chg="addSp delSp modSp mod">
        <pc:chgData name="Brunklaus, Bernard" userId="1a8f5a69-9013-458c-8c27-293a601b67fa" providerId="ADAL" clId="{2C5F4540-7D06-415E-80F7-380FFD7F868F}" dt="2025-05-05T08:08:27.175" v="1137" actId="1038"/>
        <pc:sldMkLst>
          <pc:docMk/>
          <pc:sldMk cId="1695891584" sldId="307"/>
        </pc:sldMkLst>
        <pc:spChg chg="mod">
          <ac:chgData name="Brunklaus, Bernard" userId="1a8f5a69-9013-458c-8c27-293a601b67fa" providerId="ADAL" clId="{2C5F4540-7D06-415E-80F7-380FFD7F868F}" dt="2025-04-30T12:51:30.885" v="1080" actId="1038"/>
          <ac:spMkLst>
            <pc:docMk/>
            <pc:sldMk cId="1695891584" sldId="307"/>
            <ac:spMk id="10" creationId="{910AD3F4-0D03-8D7C-8FDC-D32B2513102C}"/>
          </ac:spMkLst>
        </pc:spChg>
        <pc:spChg chg="del mod">
          <ac:chgData name="Brunklaus, Bernard" userId="1a8f5a69-9013-458c-8c27-293a601b67fa" providerId="ADAL" clId="{2C5F4540-7D06-415E-80F7-380FFD7F868F}" dt="2025-04-30T12:45:40.629" v="1024" actId="478"/>
          <ac:spMkLst>
            <pc:docMk/>
            <pc:sldMk cId="1695891584" sldId="307"/>
            <ac:spMk id="11" creationId="{00000000-0000-0000-0000-000000000000}"/>
          </ac:spMkLst>
        </pc:spChg>
        <pc:spChg chg="mod">
          <ac:chgData name="Brunklaus, Bernard" userId="1a8f5a69-9013-458c-8c27-293a601b67fa" providerId="ADAL" clId="{2C5F4540-7D06-415E-80F7-380FFD7F868F}" dt="2025-05-05T08:08:27.175" v="1137" actId="1038"/>
          <ac:spMkLst>
            <pc:docMk/>
            <pc:sldMk cId="1695891584" sldId="307"/>
            <ac:spMk id="12" creationId="{00000000-0000-0000-0000-000000000000}"/>
          </ac:spMkLst>
        </pc:spChg>
        <pc:picChg chg="add mod">
          <ac:chgData name="Brunklaus, Bernard" userId="1a8f5a69-9013-458c-8c27-293a601b67fa" providerId="ADAL" clId="{2C5F4540-7D06-415E-80F7-380FFD7F868F}" dt="2025-04-30T12:46:48.612" v="1029" actId="14100"/>
          <ac:picMkLst>
            <pc:docMk/>
            <pc:sldMk cId="1695891584" sldId="307"/>
            <ac:picMk id="7" creationId="{6D03DC19-DD61-42AA-8EE8-6BC703007B6C}"/>
          </ac:picMkLst>
        </pc:picChg>
        <pc:picChg chg="add mod">
          <ac:chgData name="Brunklaus, Bernard" userId="1a8f5a69-9013-458c-8c27-293a601b67fa" providerId="ADAL" clId="{2C5F4540-7D06-415E-80F7-380FFD7F868F}" dt="2025-04-30T12:51:26.029" v="1055" actId="14100"/>
          <ac:picMkLst>
            <pc:docMk/>
            <pc:sldMk cId="1695891584" sldId="307"/>
            <ac:picMk id="8" creationId="{32C93E8F-B4DA-7DED-5167-F2B65501DC02}"/>
          </ac:picMkLst>
        </pc:picChg>
        <pc:picChg chg="del">
          <ac:chgData name="Brunklaus, Bernard" userId="1a8f5a69-9013-458c-8c27-293a601b67fa" providerId="ADAL" clId="{2C5F4540-7D06-415E-80F7-380FFD7F868F}" dt="2025-04-30T12:47:04.870" v="1030" actId="478"/>
          <ac:picMkLst>
            <pc:docMk/>
            <pc:sldMk cId="1695891584" sldId="307"/>
            <ac:picMk id="14" creationId="{A8EAEBEB-4C5E-AF3D-F2BF-F203F17C3878}"/>
          </ac:picMkLst>
        </pc:picChg>
      </pc:sldChg>
      <pc:sldChg chg="add">
        <pc:chgData name="Brunklaus, Bernard" userId="1a8f5a69-9013-458c-8c27-293a601b67fa" providerId="ADAL" clId="{2C5F4540-7D06-415E-80F7-380FFD7F868F}" dt="2025-04-30T06:44:31.093" v="50" actId="2890"/>
        <pc:sldMkLst>
          <pc:docMk/>
          <pc:sldMk cId="2668643694" sldId="337"/>
        </pc:sldMkLst>
      </pc:sldChg>
    </pc:docChg>
  </pc:docChgLst>
  <pc:docChgLst>
    <pc:chgData name="Brunklaus, Bernard" userId="1a8f5a69-9013-458c-8c27-293a601b67fa" providerId="ADAL" clId="{83D5D731-7923-4DD1-84FB-041DD6193FDC}"/>
    <pc:docChg chg="undo custSel addSld delSld modSld sldOrd modSection">
      <pc:chgData name="Brunklaus, Bernard" userId="1a8f5a69-9013-458c-8c27-293a601b67fa" providerId="ADAL" clId="{83D5D731-7923-4DD1-84FB-041DD6193FDC}" dt="2025-05-19T07:39:15.686" v="2351" actId="20577"/>
      <pc:docMkLst>
        <pc:docMk/>
      </pc:docMkLst>
      <pc:sldChg chg="modSp mod">
        <pc:chgData name="Brunklaus, Bernard" userId="1a8f5a69-9013-458c-8c27-293a601b67fa" providerId="ADAL" clId="{83D5D731-7923-4DD1-84FB-041DD6193FDC}" dt="2025-05-19T07:16:18.161" v="1951" actId="20577"/>
        <pc:sldMkLst>
          <pc:docMk/>
          <pc:sldMk cId="3639678791" sldId="266"/>
        </pc:sldMkLst>
        <pc:spChg chg="mod">
          <ac:chgData name="Brunklaus, Bernard" userId="1a8f5a69-9013-458c-8c27-293a601b67fa" providerId="ADAL" clId="{83D5D731-7923-4DD1-84FB-041DD6193FDC}" dt="2025-05-19T07:16:18.161" v="1951" actId="20577"/>
          <ac:spMkLst>
            <pc:docMk/>
            <pc:sldMk cId="3639678791" sldId="266"/>
            <ac:spMk id="9" creationId="{67BA60FC-D2D6-4D46-ADE8-0E2D274DA4F9}"/>
          </ac:spMkLst>
        </pc:spChg>
      </pc:sldChg>
      <pc:sldChg chg="modSp mod">
        <pc:chgData name="Brunklaus, Bernard" userId="1a8f5a69-9013-458c-8c27-293a601b67fa" providerId="ADAL" clId="{83D5D731-7923-4DD1-84FB-041DD6193FDC}" dt="2025-05-19T07:17:06.763" v="1968" actId="20577"/>
        <pc:sldMkLst>
          <pc:docMk/>
          <pc:sldMk cId="2767266266" sldId="274"/>
        </pc:sldMkLst>
        <pc:spChg chg="mod">
          <ac:chgData name="Brunklaus, Bernard" userId="1a8f5a69-9013-458c-8c27-293a601b67fa" providerId="ADAL" clId="{83D5D731-7923-4DD1-84FB-041DD6193FDC}" dt="2025-05-19T07:16:08.353" v="1940" actId="6549"/>
          <ac:spMkLst>
            <pc:docMk/>
            <pc:sldMk cId="2767266266" sldId="274"/>
            <ac:spMk id="2" creationId="{853D499D-F6BC-4161-82F4-1CE8AB867872}"/>
          </ac:spMkLst>
        </pc:spChg>
        <pc:spChg chg="mod">
          <ac:chgData name="Brunklaus, Bernard" userId="1a8f5a69-9013-458c-8c27-293a601b67fa" providerId="ADAL" clId="{83D5D731-7923-4DD1-84FB-041DD6193FDC}" dt="2025-05-19T07:17:06.763" v="1968" actId="20577"/>
          <ac:spMkLst>
            <pc:docMk/>
            <pc:sldMk cId="2767266266" sldId="274"/>
            <ac:spMk id="18" creationId="{88C26FF2-432B-0556-4750-BBB9DAAD6B2A}"/>
          </ac:spMkLst>
        </pc:spChg>
      </pc:sldChg>
      <pc:sldChg chg="modSp mod">
        <pc:chgData name="Brunklaus, Bernard" userId="1a8f5a69-9013-458c-8c27-293a601b67fa" providerId="ADAL" clId="{83D5D731-7923-4DD1-84FB-041DD6193FDC}" dt="2025-05-19T06:22:27.054" v="577" actId="20577"/>
        <pc:sldMkLst>
          <pc:docMk/>
          <pc:sldMk cId="622687363" sldId="279"/>
        </pc:sldMkLst>
        <pc:spChg chg="mod">
          <ac:chgData name="Brunklaus, Bernard" userId="1a8f5a69-9013-458c-8c27-293a601b67fa" providerId="ADAL" clId="{83D5D731-7923-4DD1-84FB-041DD6193FDC}" dt="2025-05-19T06:22:27.054" v="577" actId="20577"/>
          <ac:spMkLst>
            <pc:docMk/>
            <pc:sldMk cId="622687363" sldId="279"/>
            <ac:spMk id="2" creationId="{0FCA9EAA-256D-4108-8039-EFD4B47222C5}"/>
          </ac:spMkLst>
        </pc:spChg>
      </pc:sldChg>
      <pc:sldChg chg="modSp add mod">
        <pc:chgData name="Brunklaus, Bernard" userId="1a8f5a69-9013-458c-8c27-293a601b67fa" providerId="ADAL" clId="{83D5D731-7923-4DD1-84FB-041DD6193FDC}" dt="2025-05-19T07:39:15.686" v="2351" actId="20577"/>
        <pc:sldMkLst>
          <pc:docMk/>
          <pc:sldMk cId="421574918" sldId="280"/>
        </pc:sldMkLst>
        <pc:spChg chg="mod">
          <ac:chgData name="Brunklaus, Bernard" userId="1a8f5a69-9013-458c-8c27-293a601b67fa" providerId="ADAL" clId="{83D5D731-7923-4DD1-84FB-041DD6193FDC}" dt="2025-05-19T07:39:15.686" v="2351" actId="20577"/>
          <ac:spMkLst>
            <pc:docMk/>
            <pc:sldMk cId="421574918" sldId="280"/>
            <ac:spMk id="6" creationId="{465C975F-747A-487C-AD85-E1F34B127170}"/>
          </ac:spMkLst>
        </pc:spChg>
      </pc:sldChg>
      <pc:sldChg chg="modSp del mod">
        <pc:chgData name="Brunklaus, Bernard" userId="1a8f5a69-9013-458c-8c27-293a601b67fa" providerId="ADAL" clId="{83D5D731-7923-4DD1-84FB-041DD6193FDC}" dt="2025-05-19T05:37:55.197" v="11" actId="2696"/>
        <pc:sldMkLst>
          <pc:docMk/>
          <pc:sldMk cId="4153695527" sldId="280"/>
        </pc:sldMkLst>
        <pc:spChg chg="mod">
          <ac:chgData name="Brunklaus, Bernard" userId="1a8f5a69-9013-458c-8c27-293a601b67fa" providerId="ADAL" clId="{83D5D731-7923-4DD1-84FB-041DD6193FDC}" dt="2025-05-19T05:37:51.723" v="10" actId="6549"/>
          <ac:spMkLst>
            <pc:docMk/>
            <pc:sldMk cId="4153695527" sldId="280"/>
            <ac:spMk id="2" creationId="{0FCA9EAA-256D-4108-8039-EFD4B47222C5}"/>
          </ac:spMkLst>
        </pc:spChg>
      </pc:sldChg>
      <pc:sldChg chg="modNotesTx">
        <pc:chgData name="Brunklaus, Bernard" userId="1a8f5a69-9013-458c-8c27-293a601b67fa" providerId="ADAL" clId="{83D5D731-7923-4DD1-84FB-041DD6193FDC}" dt="2025-05-19T07:31:22.656" v="2343" actId="20577"/>
        <pc:sldMkLst>
          <pc:docMk/>
          <pc:sldMk cId="2668643694" sldId="337"/>
        </pc:sldMkLst>
      </pc:sldChg>
      <pc:sldChg chg="modNotesTx">
        <pc:chgData name="Brunklaus, Bernard" userId="1a8f5a69-9013-458c-8c27-293a601b67fa" providerId="ADAL" clId="{83D5D731-7923-4DD1-84FB-041DD6193FDC}" dt="2025-05-19T07:26:03.158" v="2183" actId="20577"/>
        <pc:sldMkLst>
          <pc:docMk/>
          <pc:sldMk cId="894820858" sldId="359"/>
        </pc:sldMkLst>
      </pc:sldChg>
      <pc:sldChg chg="addSp delSp modSp add del mod ord modNotesTx">
        <pc:chgData name="Brunklaus, Bernard" userId="1a8f5a69-9013-458c-8c27-293a601b67fa" providerId="ADAL" clId="{83D5D731-7923-4DD1-84FB-041DD6193FDC}" dt="2025-05-19T06:49:08.648" v="742" actId="47"/>
        <pc:sldMkLst>
          <pc:docMk/>
          <pc:sldMk cId="2438025726" sldId="396"/>
        </pc:sldMkLst>
        <pc:spChg chg="mod">
          <ac:chgData name="Brunklaus, Bernard" userId="1a8f5a69-9013-458c-8c27-293a601b67fa" providerId="ADAL" clId="{83D5D731-7923-4DD1-84FB-041DD6193FDC}" dt="2025-05-19T05:38:59.793" v="54" actId="20577"/>
          <ac:spMkLst>
            <pc:docMk/>
            <pc:sldMk cId="2438025726" sldId="396"/>
            <ac:spMk id="2" creationId="{59A9BDE4-E945-489A-93CB-B7E0CC062006}"/>
          </ac:spMkLst>
        </pc:spChg>
        <pc:spChg chg="add mod">
          <ac:chgData name="Brunklaus, Bernard" userId="1a8f5a69-9013-458c-8c27-293a601b67fa" providerId="ADAL" clId="{83D5D731-7923-4DD1-84FB-041DD6193FDC}" dt="2025-05-19T05:58:39.721" v="265" actId="14100"/>
          <ac:spMkLst>
            <pc:docMk/>
            <pc:sldMk cId="2438025726" sldId="396"/>
            <ac:spMk id="5" creationId="{2DD9A555-33E6-BA14-83DF-F2D04E9F36AF}"/>
          </ac:spMkLst>
        </pc:spChg>
        <pc:spChg chg="add mod">
          <ac:chgData name="Brunklaus, Bernard" userId="1a8f5a69-9013-458c-8c27-293a601b67fa" providerId="ADAL" clId="{83D5D731-7923-4DD1-84FB-041DD6193FDC}" dt="2025-05-19T06:03:11.361" v="310" actId="207"/>
          <ac:spMkLst>
            <pc:docMk/>
            <pc:sldMk cId="2438025726" sldId="396"/>
            <ac:spMk id="6" creationId="{67F61784-53E8-82CF-20DE-FC706C531804}"/>
          </ac:spMkLst>
        </pc:spChg>
        <pc:spChg chg="add mod">
          <ac:chgData name="Brunklaus, Bernard" userId="1a8f5a69-9013-458c-8c27-293a601b67fa" providerId="ADAL" clId="{83D5D731-7923-4DD1-84FB-041DD6193FDC}" dt="2025-05-19T05:53:45.621" v="217" actId="1036"/>
          <ac:spMkLst>
            <pc:docMk/>
            <pc:sldMk cId="2438025726" sldId="396"/>
            <ac:spMk id="7" creationId="{9E01E8A4-CD42-A006-76ED-46B63E61C09A}"/>
          </ac:spMkLst>
        </pc:spChg>
        <pc:spChg chg="add mod">
          <ac:chgData name="Brunklaus, Bernard" userId="1a8f5a69-9013-458c-8c27-293a601b67fa" providerId="ADAL" clId="{83D5D731-7923-4DD1-84FB-041DD6193FDC}" dt="2025-05-19T06:20:50.407" v="555" actId="1037"/>
          <ac:spMkLst>
            <pc:docMk/>
            <pc:sldMk cId="2438025726" sldId="396"/>
            <ac:spMk id="8" creationId="{2904C568-F71F-0A4C-90E2-D03DBB6174B5}"/>
          </ac:spMkLst>
        </pc:spChg>
        <pc:spChg chg="add mod">
          <ac:chgData name="Brunklaus, Bernard" userId="1a8f5a69-9013-458c-8c27-293a601b67fa" providerId="ADAL" clId="{83D5D731-7923-4DD1-84FB-041DD6193FDC}" dt="2025-05-19T06:20:38.037" v="549" actId="1076"/>
          <ac:spMkLst>
            <pc:docMk/>
            <pc:sldMk cId="2438025726" sldId="396"/>
            <ac:spMk id="9" creationId="{55EBD9F6-78FA-116E-E1DA-209210A5814A}"/>
          </ac:spMkLst>
        </pc:spChg>
        <pc:spChg chg="add del mod">
          <ac:chgData name="Brunklaus, Bernard" userId="1a8f5a69-9013-458c-8c27-293a601b67fa" providerId="ADAL" clId="{83D5D731-7923-4DD1-84FB-041DD6193FDC}" dt="2025-05-19T05:59:49.246" v="274" actId="478"/>
          <ac:spMkLst>
            <pc:docMk/>
            <pc:sldMk cId="2438025726" sldId="396"/>
            <ac:spMk id="10" creationId="{EBC0F1C2-EDBF-6DCD-310E-B281A04CE4B8}"/>
          </ac:spMkLst>
        </pc:spChg>
        <pc:spChg chg="add mod">
          <ac:chgData name="Brunklaus, Bernard" userId="1a8f5a69-9013-458c-8c27-293a601b67fa" providerId="ADAL" clId="{83D5D731-7923-4DD1-84FB-041DD6193FDC}" dt="2025-05-19T06:01:09.350" v="294" actId="14100"/>
          <ac:spMkLst>
            <pc:docMk/>
            <pc:sldMk cId="2438025726" sldId="396"/>
            <ac:spMk id="12" creationId="{DCAC53F8-FFD6-64C4-7FE2-EAE53809703C}"/>
          </ac:spMkLst>
        </pc:spChg>
        <pc:spChg chg="add mod">
          <ac:chgData name="Brunklaus, Bernard" userId="1a8f5a69-9013-458c-8c27-293a601b67fa" providerId="ADAL" clId="{83D5D731-7923-4DD1-84FB-041DD6193FDC}" dt="2025-05-19T06:01:13.181" v="307" actId="1037"/>
          <ac:spMkLst>
            <pc:docMk/>
            <pc:sldMk cId="2438025726" sldId="396"/>
            <ac:spMk id="13" creationId="{8FF9F6D4-BB66-6808-9F17-665F50023BC5}"/>
          </ac:spMkLst>
        </pc:spChg>
        <pc:spChg chg="add mod">
          <ac:chgData name="Brunklaus, Bernard" userId="1a8f5a69-9013-458c-8c27-293a601b67fa" providerId="ADAL" clId="{83D5D731-7923-4DD1-84FB-041DD6193FDC}" dt="2025-05-19T06:05:13.455" v="382" actId="1036"/>
          <ac:spMkLst>
            <pc:docMk/>
            <pc:sldMk cId="2438025726" sldId="396"/>
            <ac:spMk id="14" creationId="{77101813-24F9-84E3-1A63-DEEC366696D9}"/>
          </ac:spMkLst>
        </pc:spChg>
        <pc:spChg chg="add mod">
          <ac:chgData name="Brunklaus, Bernard" userId="1a8f5a69-9013-458c-8c27-293a601b67fa" providerId="ADAL" clId="{83D5D731-7923-4DD1-84FB-041DD6193FDC}" dt="2025-05-19T06:19:58.146" v="520" actId="1038"/>
          <ac:spMkLst>
            <pc:docMk/>
            <pc:sldMk cId="2438025726" sldId="396"/>
            <ac:spMk id="15" creationId="{3762B77D-A2E0-4F11-C096-7CD1066AEE97}"/>
          </ac:spMkLst>
        </pc:spChg>
        <pc:spChg chg="add mod">
          <ac:chgData name="Brunklaus, Bernard" userId="1a8f5a69-9013-458c-8c27-293a601b67fa" providerId="ADAL" clId="{83D5D731-7923-4DD1-84FB-041DD6193FDC}" dt="2025-05-19T06:05:13.455" v="382" actId="1036"/>
          <ac:spMkLst>
            <pc:docMk/>
            <pc:sldMk cId="2438025726" sldId="396"/>
            <ac:spMk id="16" creationId="{C9166585-0E6B-F5CB-F140-3425FA99F857}"/>
          </ac:spMkLst>
        </pc:spChg>
        <pc:spChg chg="add mod">
          <ac:chgData name="Brunklaus, Bernard" userId="1a8f5a69-9013-458c-8c27-293a601b67fa" providerId="ADAL" clId="{83D5D731-7923-4DD1-84FB-041DD6193FDC}" dt="2025-05-19T06:43:38.421" v="637" actId="1076"/>
          <ac:spMkLst>
            <pc:docMk/>
            <pc:sldMk cId="2438025726" sldId="396"/>
            <ac:spMk id="17" creationId="{AA8A51D7-9546-CFBC-B361-FFC8F6BFB0E4}"/>
          </ac:spMkLst>
        </pc:spChg>
        <pc:spChg chg="add mod">
          <ac:chgData name="Brunklaus, Bernard" userId="1a8f5a69-9013-458c-8c27-293a601b67fa" providerId="ADAL" clId="{83D5D731-7923-4DD1-84FB-041DD6193FDC}" dt="2025-05-19T06:21:12.677" v="563" actId="1036"/>
          <ac:spMkLst>
            <pc:docMk/>
            <pc:sldMk cId="2438025726" sldId="396"/>
            <ac:spMk id="18" creationId="{EDD1FEE5-8A92-303C-F9E6-4DBD428A44BA}"/>
          </ac:spMkLst>
        </pc:spChg>
        <pc:picChg chg="del">
          <ac:chgData name="Brunklaus, Bernard" userId="1a8f5a69-9013-458c-8c27-293a601b67fa" providerId="ADAL" clId="{83D5D731-7923-4DD1-84FB-041DD6193FDC}" dt="2025-05-19T05:38:41.207" v="16" actId="478"/>
          <ac:picMkLst>
            <pc:docMk/>
            <pc:sldMk cId="2438025726" sldId="396"/>
            <ac:picMk id="11" creationId="{46B3DA14-B22B-D9EF-C3B4-167C86CF8AFE}"/>
          </ac:picMkLst>
        </pc:picChg>
        <pc:picChg chg="add mod">
          <ac:chgData name="Brunklaus, Bernard" userId="1a8f5a69-9013-458c-8c27-293a601b67fa" providerId="ADAL" clId="{83D5D731-7923-4DD1-84FB-041DD6193FDC}" dt="2025-05-19T05:55:13.068" v="245" actId="1035"/>
          <ac:picMkLst>
            <pc:docMk/>
            <pc:sldMk cId="2438025726" sldId="396"/>
            <ac:picMk id="1026" creationId="{D9AE6D8E-65C9-A705-931A-A7FBCBA237F5}"/>
          </ac:picMkLst>
        </pc:picChg>
        <pc:picChg chg="add mod">
          <ac:chgData name="Brunklaus, Bernard" userId="1a8f5a69-9013-458c-8c27-293a601b67fa" providerId="ADAL" clId="{83D5D731-7923-4DD1-84FB-041DD6193FDC}" dt="2025-05-19T05:55:13.068" v="245" actId="1035"/>
          <ac:picMkLst>
            <pc:docMk/>
            <pc:sldMk cId="2438025726" sldId="396"/>
            <ac:picMk id="1028" creationId="{619BB968-17BE-4872-98BE-BE718008F1DD}"/>
          </ac:picMkLst>
        </pc:picChg>
        <pc:picChg chg="add mod">
          <ac:chgData name="Brunklaus, Bernard" userId="1a8f5a69-9013-458c-8c27-293a601b67fa" providerId="ADAL" clId="{83D5D731-7923-4DD1-84FB-041DD6193FDC}" dt="2025-05-19T06:17:27.043" v="395" actId="1076"/>
          <ac:picMkLst>
            <pc:docMk/>
            <pc:sldMk cId="2438025726" sldId="396"/>
            <ac:picMk id="1030" creationId="{5A0EDC85-EC66-E292-093F-2F09FAF4C908}"/>
          </ac:picMkLst>
        </pc:picChg>
        <pc:picChg chg="add del mod">
          <ac:chgData name="Brunklaus, Bernard" userId="1a8f5a69-9013-458c-8c27-293a601b67fa" providerId="ADAL" clId="{83D5D731-7923-4DD1-84FB-041DD6193FDC}" dt="2025-05-19T06:16:03.680" v="394" actId="478"/>
          <ac:picMkLst>
            <pc:docMk/>
            <pc:sldMk cId="2438025726" sldId="396"/>
            <ac:picMk id="1032" creationId="{6AB1396F-4B5F-189C-81B3-C271CD5C796E}"/>
          </ac:picMkLst>
        </pc:picChg>
        <pc:picChg chg="add mod">
          <ac:chgData name="Brunklaus, Bernard" userId="1a8f5a69-9013-458c-8c27-293a601b67fa" providerId="ADAL" clId="{83D5D731-7923-4DD1-84FB-041DD6193FDC}" dt="2025-05-19T06:43:38.421" v="637" actId="1076"/>
          <ac:picMkLst>
            <pc:docMk/>
            <pc:sldMk cId="2438025726" sldId="396"/>
            <ac:picMk id="1034" creationId="{325E9181-27A2-5A75-0751-7F21677E862D}"/>
          </ac:picMkLst>
        </pc:picChg>
      </pc:sldChg>
      <pc:sldChg chg="addSp delSp modSp add mod modNotesTx">
        <pc:chgData name="Brunklaus, Bernard" userId="1a8f5a69-9013-458c-8c27-293a601b67fa" providerId="ADAL" clId="{83D5D731-7923-4DD1-84FB-041DD6193FDC}" dt="2025-05-19T07:22:59.906" v="2093" actId="20577"/>
        <pc:sldMkLst>
          <pc:docMk/>
          <pc:sldMk cId="3277833129" sldId="397"/>
        </pc:sldMkLst>
        <pc:spChg chg="mod">
          <ac:chgData name="Brunklaus, Bernard" userId="1a8f5a69-9013-458c-8c27-293a601b67fa" providerId="ADAL" clId="{83D5D731-7923-4DD1-84FB-041DD6193FDC}" dt="2025-05-19T07:21:14.572" v="1983" actId="20577"/>
          <ac:spMkLst>
            <pc:docMk/>
            <pc:sldMk cId="3277833129" sldId="397"/>
            <ac:spMk id="2" creationId="{59A9BDE4-E945-489A-93CB-B7E0CC062006}"/>
          </ac:spMkLst>
        </pc:spChg>
        <pc:spChg chg="del">
          <ac:chgData name="Brunklaus, Bernard" userId="1a8f5a69-9013-458c-8c27-293a601b67fa" providerId="ADAL" clId="{83D5D731-7923-4DD1-84FB-041DD6193FDC}" dt="2025-05-19T06:22:53.087" v="585" actId="478"/>
          <ac:spMkLst>
            <pc:docMk/>
            <pc:sldMk cId="3277833129" sldId="397"/>
            <ac:spMk id="5" creationId="{2DD9A555-33E6-BA14-83DF-F2D04E9F36AF}"/>
          </ac:spMkLst>
        </pc:spChg>
        <pc:spChg chg="del mod">
          <ac:chgData name="Brunklaus, Bernard" userId="1a8f5a69-9013-458c-8c27-293a601b67fa" providerId="ADAL" clId="{83D5D731-7923-4DD1-84FB-041DD6193FDC}" dt="2025-05-19T06:22:55.853" v="589" actId="478"/>
          <ac:spMkLst>
            <pc:docMk/>
            <pc:sldMk cId="3277833129" sldId="397"/>
            <ac:spMk id="6" creationId="{67F61784-53E8-82CF-20DE-FC706C531804}"/>
          </ac:spMkLst>
        </pc:spChg>
        <pc:spChg chg="del">
          <ac:chgData name="Brunklaus, Bernard" userId="1a8f5a69-9013-458c-8c27-293a601b67fa" providerId="ADAL" clId="{83D5D731-7923-4DD1-84FB-041DD6193FDC}" dt="2025-05-19T06:22:56.675" v="590" actId="478"/>
          <ac:spMkLst>
            <pc:docMk/>
            <pc:sldMk cId="3277833129" sldId="397"/>
            <ac:spMk id="7" creationId="{9E01E8A4-CD42-A006-76ED-46B63E61C09A}"/>
          </ac:spMkLst>
        </pc:spChg>
        <pc:spChg chg="del">
          <ac:chgData name="Brunklaus, Bernard" userId="1a8f5a69-9013-458c-8c27-293a601b67fa" providerId="ADAL" clId="{83D5D731-7923-4DD1-84FB-041DD6193FDC}" dt="2025-05-19T06:22:59.627" v="593" actId="478"/>
          <ac:spMkLst>
            <pc:docMk/>
            <pc:sldMk cId="3277833129" sldId="397"/>
            <ac:spMk id="8" creationId="{2904C568-F71F-0A4C-90E2-D03DBB6174B5}"/>
          </ac:spMkLst>
        </pc:spChg>
        <pc:spChg chg="del">
          <ac:chgData name="Brunklaus, Bernard" userId="1a8f5a69-9013-458c-8c27-293a601b67fa" providerId="ADAL" clId="{83D5D731-7923-4DD1-84FB-041DD6193FDC}" dt="2025-05-19T06:23:01.328" v="595" actId="478"/>
          <ac:spMkLst>
            <pc:docMk/>
            <pc:sldMk cId="3277833129" sldId="397"/>
            <ac:spMk id="9" creationId="{55EBD9F6-78FA-116E-E1DA-209210A5814A}"/>
          </ac:spMkLst>
        </pc:spChg>
        <pc:spChg chg="del">
          <ac:chgData name="Brunklaus, Bernard" userId="1a8f5a69-9013-458c-8c27-293a601b67fa" providerId="ADAL" clId="{83D5D731-7923-4DD1-84FB-041DD6193FDC}" dt="2025-05-19T06:22:52.216" v="584" actId="478"/>
          <ac:spMkLst>
            <pc:docMk/>
            <pc:sldMk cId="3277833129" sldId="397"/>
            <ac:spMk id="12" creationId="{DCAC53F8-FFD6-64C4-7FE2-EAE53809703C}"/>
          </ac:spMkLst>
        </pc:spChg>
        <pc:spChg chg="del">
          <ac:chgData name="Brunklaus, Bernard" userId="1a8f5a69-9013-458c-8c27-293a601b67fa" providerId="ADAL" clId="{83D5D731-7923-4DD1-84FB-041DD6193FDC}" dt="2025-05-19T06:22:49.981" v="582" actId="478"/>
          <ac:spMkLst>
            <pc:docMk/>
            <pc:sldMk cId="3277833129" sldId="397"/>
            <ac:spMk id="13" creationId="{8FF9F6D4-BB66-6808-9F17-665F50023BC5}"/>
          </ac:spMkLst>
        </pc:spChg>
        <pc:spChg chg="del">
          <ac:chgData name="Brunklaus, Bernard" userId="1a8f5a69-9013-458c-8c27-293a601b67fa" providerId="ADAL" clId="{83D5D731-7923-4DD1-84FB-041DD6193FDC}" dt="2025-05-19T06:22:47.834" v="580" actId="478"/>
          <ac:spMkLst>
            <pc:docMk/>
            <pc:sldMk cId="3277833129" sldId="397"/>
            <ac:spMk id="14" creationId="{77101813-24F9-84E3-1A63-DEEC366696D9}"/>
          </ac:spMkLst>
        </pc:spChg>
        <pc:spChg chg="del mod">
          <ac:chgData name="Brunklaus, Bernard" userId="1a8f5a69-9013-458c-8c27-293a601b67fa" providerId="ADAL" clId="{83D5D731-7923-4DD1-84FB-041DD6193FDC}" dt="2025-05-19T06:23:03.097" v="597" actId="478"/>
          <ac:spMkLst>
            <pc:docMk/>
            <pc:sldMk cId="3277833129" sldId="397"/>
            <ac:spMk id="15" creationId="{3762B77D-A2E0-4F11-C096-7CD1066AEE97}"/>
          </ac:spMkLst>
        </pc:spChg>
        <pc:spChg chg="del mod">
          <ac:chgData name="Brunklaus, Bernard" userId="1a8f5a69-9013-458c-8c27-293a601b67fa" providerId="ADAL" clId="{83D5D731-7923-4DD1-84FB-041DD6193FDC}" dt="2025-05-19T06:22:51.608" v="583" actId="478"/>
          <ac:spMkLst>
            <pc:docMk/>
            <pc:sldMk cId="3277833129" sldId="397"/>
            <ac:spMk id="16" creationId="{C9166585-0E6B-F5CB-F140-3425FA99F857}"/>
          </ac:spMkLst>
        </pc:spChg>
        <pc:spChg chg="del">
          <ac:chgData name="Brunklaus, Bernard" userId="1a8f5a69-9013-458c-8c27-293a601b67fa" providerId="ADAL" clId="{83D5D731-7923-4DD1-84FB-041DD6193FDC}" dt="2025-05-19T06:22:54.887" v="586" actId="478"/>
          <ac:spMkLst>
            <pc:docMk/>
            <pc:sldMk cId="3277833129" sldId="397"/>
            <ac:spMk id="17" creationId="{AA8A51D7-9546-CFBC-B361-FFC8F6BFB0E4}"/>
          </ac:spMkLst>
        </pc:spChg>
        <pc:spChg chg="del">
          <ac:chgData name="Brunklaus, Bernard" userId="1a8f5a69-9013-458c-8c27-293a601b67fa" providerId="ADAL" clId="{83D5D731-7923-4DD1-84FB-041DD6193FDC}" dt="2025-05-19T06:22:58.253" v="591" actId="478"/>
          <ac:spMkLst>
            <pc:docMk/>
            <pc:sldMk cId="3277833129" sldId="397"/>
            <ac:spMk id="18" creationId="{EDD1FEE5-8A92-303C-F9E6-4DBD428A44BA}"/>
          </ac:spMkLst>
        </pc:spChg>
        <pc:spChg chg="add del mod">
          <ac:chgData name="Brunklaus, Bernard" userId="1a8f5a69-9013-458c-8c27-293a601b67fa" providerId="ADAL" clId="{83D5D731-7923-4DD1-84FB-041DD6193FDC}" dt="2025-05-19T06:50:38.160" v="776" actId="478"/>
          <ac:spMkLst>
            <pc:docMk/>
            <pc:sldMk cId="3277833129" sldId="397"/>
            <ac:spMk id="23" creationId="{A88B86B0-558F-36E1-B444-A1BC2F80D496}"/>
          </ac:spMkLst>
        </pc:spChg>
        <pc:spChg chg="add del mod">
          <ac:chgData name="Brunklaus, Bernard" userId="1a8f5a69-9013-458c-8c27-293a601b67fa" providerId="ADAL" clId="{83D5D731-7923-4DD1-84FB-041DD6193FDC}" dt="2025-05-19T06:50:50.842" v="779" actId="478"/>
          <ac:spMkLst>
            <pc:docMk/>
            <pc:sldMk cId="3277833129" sldId="397"/>
            <ac:spMk id="24" creationId="{317788E6-8D43-5ADE-0F3A-6845B7E628D6}"/>
          </ac:spMkLst>
        </pc:spChg>
        <pc:spChg chg="add mod ord">
          <ac:chgData name="Brunklaus, Bernard" userId="1a8f5a69-9013-458c-8c27-293a601b67fa" providerId="ADAL" clId="{83D5D731-7923-4DD1-84FB-041DD6193FDC}" dt="2025-05-19T06:51:45.953" v="822" actId="1038"/>
          <ac:spMkLst>
            <pc:docMk/>
            <pc:sldMk cId="3277833129" sldId="397"/>
            <ac:spMk id="26" creationId="{21EF594C-A35A-4615-0B69-104D391134F8}"/>
          </ac:spMkLst>
        </pc:spChg>
        <pc:spChg chg="add mod ord">
          <ac:chgData name="Brunklaus, Bernard" userId="1a8f5a69-9013-458c-8c27-293a601b67fa" providerId="ADAL" clId="{83D5D731-7923-4DD1-84FB-041DD6193FDC}" dt="2025-05-19T06:51:50.111" v="823" actId="14100"/>
          <ac:spMkLst>
            <pc:docMk/>
            <pc:sldMk cId="3277833129" sldId="397"/>
            <ac:spMk id="27" creationId="{587935AE-0776-4BA2-D6B4-58735A429C07}"/>
          </ac:spMkLst>
        </pc:spChg>
        <pc:picChg chg="add mod">
          <ac:chgData name="Brunklaus, Bernard" userId="1a8f5a69-9013-458c-8c27-293a601b67fa" providerId="ADAL" clId="{83D5D731-7923-4DD1-84FB-041DD6193FDC}" dt="2025-05-19T06:47:05.095" v="722" actId="14100"/>
          <ac:picMkLst>
            <pc:docMk/>
            <pc:sldMk cId="3277833129" sldId="397"/>
            <ac:picMk id="11" creationId="{714B186E-A379-3EA8-857E-629F66F488A7}"/>
          </ac:picMkLst>
        </pc:picChg>
        <pc:picChg chg="add mod">
          <ac:chgData name="Brunklaus, Bernard" userId="1a8f5a69-9013-458c-8c27-293a601b67fa" providerId="ADAL" clId="{83D5D731-7923-4DD1-84FB-041DD6193FDC}" dt="2025-05-19T06:51:45.953" v="822" actId="1038"/>
          <ac:picMkLst>
            <pc:docMk/>
            <pc:sldMk cId="3277833129" sldId="397"/>
            <ac:picMk id="19" creationId="{F3C3F608-1C2B-6690-063F-B3524352CBB4}"/>
          </ac:picMkLst>
        </pc:picChg>
        <pc:picChg chg="add mod">
          <ac:chgData name="Brunklaus, Bernard" userId="1a8f5a69-9013-458c-8c27-293a601b67fa" providerId="ADAL" clId="{83D5D731-7923-4DD1-84FB-041DD6193FDC}" dt="2025-05-19T06:51:45.953" v="822" actId="1038"/>
          <ac:picMkLst>
            <pc:docMk/>
            <pc:sldMk cId="3277833129" sldId="397"/>
            <ac:picMk id="20" creationId="{44D5B5B5-77C4-6088-09AF-5BB9BAB0593A}"/>
          </ac:picMkLst>
        </pc:picChg>
        <pc:picChg chg="add mod">
          <ac:chgData name="Brunklaus, Bernard" userId="1a8f5a69-9013-458c-8c27-293a601b67fa" providerId="ADAL" clId="{83D5D731-7923-4DD1-84FB-041DD6193FDC}" dt="2025-05-19T06:51:45.953" v="822" actId="1038"/>
          <ac:picMkLst>
            <pc:docMk/>
            <pc:sldMk cId="3277833129" sldId="397"/>
            <ac:picMk id="21" creationId="{AECDA9AE-8F63-0295-7F2B-40CF877F8039}"/>
          </ac:picMkLst>
        </pc:picChg>
        <pc:picChg chg="add del mod">
          <ac:chgData name="Brunklaus, Bernard" userId="1a8f5a69-9013-458c-8c27-293a601b67fa" providerId="ADAL" clId="{83D5D731-7923-4DD1-84FB-041DD6193FDC}" dt="2025-05-19T06:43:59.666" v="641" actId="478"/>
          <ac:picMkLst>
            <pc:docMk/>
            <pc:sldMk cId="3277833129" sldId="397"/>
            <ac:picMk id="22" creationId="{EF69C001-0252-397E-5EEA-8BC4AD8BB6E4}"/>
          </ac:picMkLst>
        </pc:picChg>
        <pc:picChg chg="add mod">
          <ac:chgData name="Brunklaus, Bernard" userId="1a8f5a69-9013-458c-8c27-293a601b67fa" providerId="ADAL" clId="{83D5D731-7923-4DD1-84FB-041DD6193FDC}" dt="2025-05-19T06:51:45.953" v="822" actId="1038"/>
          <ac:picMkLst>
            <pc:docMk/>
            <pc:sldMk cId="3277833129" sldId="397"/>
            <ac:picMk id="25" creationId="{28BF1B4D-4B45-32E8-EC88-DF28808197FB}"/>
          </ac:picMkLst>
        </pc:picChg>
        <pc:picChg chg="del">
          <ac:chgData name="Brunklaus, Bernard" userId="1a8f5a69-9013-458c-8c27-293a601b67fa" providerId="ADAL" clId="{83D5D731-7923-4DD1-84FB-041DD6193FDC}" dt="2025-05-19T06:22:46.303" v="579" actId="478"/>
          <ac:picMkLst>
            <pc:docMk/>
            <pc:sldMk cId="3277833129" sldId="397"/>
            <ac:picMk id="1026" creationId="{D9AE6D8E-65C9-A705-931A-A7FBCBA237F5}"/>
          </ac:picMkLst>
        </pc:picChg>
        <pc:picChg chg="del">
          <ac:chgData name="Brunklaus, Bernard" userId="1a8f5a69-9013-458c-8c27-293a601b67fa" providerId="ADAL" clId="{83D5D731-7923-4DD1-84FB-041DD6193FDC}" dt="2025-05-19T06:22:55.425" v="587" actId="478"/>
          <ac:picMkLst>
            <pc:docMk/>
            <pc:sldMk cId="3277833129" sldId="397"/>
            <ac:picMk id="1028" creationId="{619BB968-17BE-4872-98BE-BE718008F1DD}"/>
          </ac:picMkLst>
        </pc:picChg>
        <pc:picChg chg="del">
          <ac:chgData name="Brunklaus, Bernard" userId="1a8f5a69-9013-458c-8c27-293a601b67fa" providerId="ADAL" clId="{83D5D731-7923-4DD1-84FB-041DD6193FDC}" dt="2025-05-19T06:23:00.432" v="594" actId="478"/>
          <ac:picMkLst>
            <pc:docMk/>
            <pc:sldMk cId="3277833129" sldId="397"/>
            <ac:picMk id="1030" creationId="{5A0EDC85-EC66-E292-093F-2F09FAF4C908}"/>
          </ac:picMkLst>
        </pc:picChg>
        <pc:picChg chg="del">
          <ac:chgData name="Brunklaus, Bernard" userId="1a8f5a69-9013-458c-8c27-293a601b67fa" providerId="ADAL" clId="{83D5D731-7923-4DD1-84FB-041DD6193FDC}" dt="2025-05-19T06:22:59.011" v="592" actId="478"/>
          <ac:picMkLst>
            <pc:docMk/>
            <pc:sldMk cId="3277833129" sldId="397"/>
            <ac:picMk id="1034" creationId="{325E9181-27A2-5A75-0751-7F21677E862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5EB17-351A-41FD-BE89-EF59B6AE96CB}" type="datetimeFigureOut">
              <a:rPr lang="de-DE" smtClean="0"/>
              <a:t>16.06.2025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532B6-88A7-44B6-BCB1-EABD051D00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3156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  <a:cs typeface="Calibri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532B6-88A7-44B6-BCB1-EABD051D006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454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61EEE7-C2DE-4DC3-A81B-CD96E92716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40969C0-B9B4-43D0-BE42-5706777FA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D261776-BD37-44F7-8377-0D67A9074405}"/>
              </a:ext>
            </a:extLst>
          </p:cNvPr>
          <p:cNvSpPr/>
          <p:nvPr userDrawn="1"/>
        </p:nvSpPr>
        <p:spPr>
          <a:xfrm>
            <a:off x="0" y="0"/>
            <a:ext cx="12192000" cy="903890"/>
          </a:xfrm>
          <a:prstGeom prst="rect">
            <a:avLst/>
          </a:prstGeom>
          <a:gradFill>
            <a:gsLst>
              <a:gs pos="0">
                <a:srgbClr val="FF0000"/>
              </a:gs>
              <a:gs pos="94000">
                <a:srgbClr val="92D050">
                  <a:alpha val="69000"/>
                  <a:lumMod val="85000"/>
                  <a:lumOff val="15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E0571F07-6A45-468F-99F3-F7F81B125B24}"/>
              </a:ext>
            </a:extLst>
          </p:cNvPr>
          <p:cNvCxnSpPr/>
          <p:nvPr userDrawn="1"/>
        </p:nvCxnSpPr>
        <p:spPr>
          <a:xfrm>
            <a:off x="0" y="5535864"/>
            <a:ext cx="12192000" cy="0"/>
          </a:xfrm>
          <a:prstGeom prst="line">
            <a:avLst/>
          </a:prstGeom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2306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B49202-215D-4607-9DA9-1253FCAD0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370" y="182682"/>
            <a:ext cx="10515600" cy="902824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41321EE-63AA-42F8-9A3A-3B58387354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9369" y="6341718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19.02.2020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F76DDD5-34D0-4B4E-82C8-B2BDB9722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41718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A9D39D3F-3A2F-46EF-9438-3437CD26C152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953A3A71-60A4-4A26-AC7B-87C40F810E3C}"/>
              </a:ext>
            </a:extLst>
          </p:cNvPr>
          <p:cNvCxnSpPr/>
          <p:nvPr userDrawn="1"/>
        </p:nvCxnSpPr>
        <p:spPr>
          <a:xfrm>
            <a:off x="0" y="946611"/>
            <a:ext cx="12192000" cy="0"/>
          </a:xfrm>
          <a:prstGeom prst="line">
            <a:avLst/>
          </a:prstGeom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F8D7F58E-1FBF-486F-8071-37A3F5355BFC}"/>
              </a:ext>
            </a:extLst>
          </p:cNvPr>
          <p:cNvCxnSpPr/>
          <p:nvPr userDrawn="1"/>
        </p:nvCxnSpPr>
        <p:spPr>
          <a:xfrm>
            <a:off x="0" y="5710849"/>
            <a:ext cx="12192000" cy="0"/>
          </a:xfrm>
          <a:prstGeom prst="line">
            <a:avLst/>
          </a:prstGeom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929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99D6F5-1C59-482E-87A2-9D3F4E1EF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A93EAF2-CEC5-4743-9A31-EF1A368B9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0C61334-ED7B-4325-8389-F27988BAC2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346988" y="6311900"/>
            <a:ext cx="1006814" cy="469847"/>
          </a:xfrm>
          <a:prstGeom prst="rect">
            <a:avLst/>
          </a:prstGeom>
        </p:spPr>
      </p:pic>
      <p:pic>
        <p:nvPicPr>
          <p:cNvPr id="1026" name="Picture 2" descr="Bürger GemeindeWerke Breklum eG">
            <a:extLst>
              <a:ext uri="{FF2B5EF4-FFF2-40B4-BE49-F238E27FC236}">
                <a16:creationId xmlns:a16="http://schemas.microsoft.com/office/drawing/2014/main" id="{E33086DE-0980-9B6F-81C0-C2B3D5985A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6131" y="5796951"/>
            <a:ext cx="1081550" cy="88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05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hf hdr="0" ftr="0"/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DFD1B8-6857-479F-BF83-9FF6B38F5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Genereller Zeitplan BA 4-6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1E2022D-532D-4F4E-B7A8-CC0DE18B5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9D3F-3A2F-46EF-9438-3437CD26C152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E4C5EE5-6D2B-DA1F-C2BC-E6958166D472}"/>
              </a:ext>
            </a:extLst>
          </p:cNvPr>
          <p:cNvSpPr txBox="1"/>
          <p:nvPr/>
        </p:nvSpPr>
        <p:spPr bwMode="auto">
          <a:xfrm>
            <a:off x="1788259" y="1109752"/>
            <a:ext cx="163378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b="1">
                <a:solidFill>
                  <a:srgbClr val="FF0000"/>
                </a:solidFill>
              </a:rPr>
              <a:t>Vertriebsphase</a:t>
            </a:r>
          </a:p>
        </p:txBody>
      </p: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0B14A8A8-FE66-B478-3F30-32D0DFCC9A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544008" y="2204103"/>
            <a:ext cx="2176635" cy="586"/>
          </a:xfrm>
          <a:prstGeom prst="straightConnector1">
            <a:avLst/>
          </a:prstGeom>
          <a:ln w="635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88D3FC0F-B121-B65B-AF3A-F9C49D25C6A0}"/>
              </a:ext>
            </a:extLst>
          </p:cNvPr>
          <p:cNvSpPr txBox="1"/>
          <p:nvPr/>
        </p:nvSpPr>
        <p:spPr bwMode="auto">
          <a:xfrm>
            <a:off x="1828707" y="1806446"/>
            <a:ext cx="1298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>
                <a:solidFill>
                  <a:schemeClr val="accent5">
                    <a:lumMod val="75000"/>
                  </a:schemeClr>
                </a:solidFill>
              </a:rPr>
              <a:t>Vorplanung</a:t>
            </a:r>
          </a:p>
        </p:txBody>
      </p: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C3472984-9A5E-DA3A-B8EB-1D70D774C075}"/>
              </a:ext>
            </a:extLst>
          </p:cNvPr>
          <p:cNvCxnSpPr>
            <a:cxnSpLocks/>
          </p:cNvCxnSpPr>
          <p:nvPr/>
        </p:nvCxnSpPr>
        <p:spPr bwMode="auto">
          <a:xfrm>
            <a:off x="3571021" y="3101027"/>
            <a:ext cx="2376000" cy="0"/>
          </a:xfrm>
          <a:prstGeom prst="straightConnector1">
            <a:avLst/>
          </a:prstGeom>
          <a:ln w="635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171B28BE-A220-46F5-B1BE-3BD030E8072B}"/>
              </a:ext>
            </a:extLst>
          </p:cNvPr>
          <p:cNvSpPr txBox="1"/>
          <p:nvPr/>
        </p:nvSpPr>
        <p:spPr bwMode="auto">
          <a:xfrm>
            <a:off x="3144560" y="2613536"/>
            <a:ext cx="3598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>
              <a:defRPr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de-DE"/>
              <a:t>Entwurfs-/Genehmigungsphase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986346D4-BDE0-F92F-43AC-9804BF8A1D99}"/>
              </a:ext>
            </a:extLst>
          </p:cNvPr>
          <p:cNvSpPr txBox="1"/>
          <p:nvPr/>
        </p:nvSpPr>
        <p:spPr bwMode="auto">
          <a:xfrm>
            <a:off x="3408963" y="26480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u="sng">
              <a:solidFill>
                <a:srgbClr val="528F33"/>
              </a:solidFill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4D156062-1CDD-05D0-90E4-0E34210EA366}"/>
              </a:ext>
            </a:extLst>
          </p:cNvPr>
          <p:cNvSpPr txBox="1"/>
          <p:nvPr/>
        </p:nvSpPr>
        <p:spPr bwMode="auto">
          <a:xfrm rot="10800000" flipH="1" flipV="1">
            <a:off x="7835213" y="2705625"/>
            <a:ext cx="1173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>
                <a:solidFill>
                  <a:srgbClr val="528F33"/>
                </a:solidFill>
              </a:rPr>
              <a:t> </a:t>
            </a:r>
          </a:p>
        </p:txBody>
      </p: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F5107C87-5229-3197-605C-BB7E3FE3B1FE}"/>
              </a:ext>
            </a:extLst>
          </p:cNvPr>
          <p:cNvCxnSpPr>
            <a:cxnSpLocks/>
          </p:cNvCxnSpPr>
          <p:nvPr/>
        </p:nvCxnSpPr>
        <p:spPr bwMode="auto">
          <a:xfrm>
            <a:off x="6095999" y="4087111"/>
            <a:ext cx="1980583" cy="0"/>
          </a:xfrm>
          <a:prstGeom prst="straightConnector1">
            <a:avLst/>
          </a:prstGeom>
          <a:ln w="635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57100C6F-D0BB-DBFC-C6C7-4D288249D109}"/>
              </a:ext>
            </a:extLst>
          </p:cNvPr>
          <p:cNvSpPr txBox="1"/>
          <p:nvPr/>
        </p:nvSpPr>
        <p:spPr bwMode="auto">
          <a:xfrm>
            <a:off x="5971386" y="3405624"/>
            <a:ext cx="2428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>
              <a:defRPr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de-DE"/>
              <a:t>Ausführungsplanung &amp; </a:t>
            </a:r>
          </a:p>
          <a:p>
            <a:r>
              <a:rPr lang="de-DE"/>
              <a:t>Vergabe Gewerke</a:t>
            </a:r>
          </a:p>
        </p:txBody>
      </p: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ED0E0298-C50E-8EF8-2490-AAC3B6EDF804}"/>
              </a:ext>
            </a:extLst>
          </p:cNvPr>
          <p:cNvCxnSpPr>
            <a:cxnSpLocks/>
          </p:cNvCxnSpPr>
          <p:nvPr/>
        </p:nvCxnSpPr>
        <p:spPr bwMode="auto">
          <a:xfrm>
            <a:off x="8236838" y="5308692"/>
            <a:ext cx="3320411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F506B28B-EAE4-1DD5-0E97-B5C97AB188AC}"/>
              </a:ext>
            </a:extLst>
          </p:cNvPr>
          <p:cNvSpPr txBox="1"/>
          <p:nvPr/>
        </p:nvSpPr>
        <p:spPr bwMode="auto">
          <a:xfrm>
            <a:off x="9228843" y="4878928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>
                <a:solidFill>
                  <a:schemeClr val="bg2">
                    <a:lumMod val="25000"/>
                  </a:schemeClr>
                </a:solidFill>
              </a:rPr>
              <a:t>Ausbau</a:t>
            </a:r>
          </a:p>
        </p:txBody>
      </p: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00156476-440A-A445-2EAF-2B0469091809}"/>
              </a:ext>
            </a:extLst>
          </p:cNvPr>
          <p:cNvCxnSpPr>
            <a:cxnSpLocks/>
          </p:cNvCxnSpPr>
          <p:nvPr/>
        </p:nvCxnSpPr>
        <p:spPr bwMode="auto">
          <a:xfrm flipV="1">
            <a:off x="802640" y="1507409"/>
            <a:ext cx="3427046" cy="738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lipse 37">
            <a:extLst>
              <a:ext uri="{FF2B5EF4-FFF2-40B4-BE49-F238E27FC236}">
                <a16:creationId xmlns:a16="http://schemas.microsoft.com/office/drawing/2014/main" id="{54690A9D-7299-72BC-3308-BFC1A9450FBF}"/>
              </a:ext>
            </a:extLst>
          </p:cNvPr>
          <p:cNvSpPr/>
          <p:nvPr/>
        </p:nvSpPr>
        <p:spPr bwMode="auto">
          <a:xfrm>
            <a:off x="4090726" y="2251933"/>
            <a:ext cx="277920" cy="288538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42851724-1354-01A0-B1D5-4A23B7967D81}"/>
              </a:ext>
            </a:extLst>
          </p:cNvPr>
          <p:cNvCxnSpPr>
            <a:endCxn id="44" idx="0"/>
          </p:cNvCxnSpPr>
          <p:nvPr/>
        </p:nvCxnSpPr>
        <p:spPr bwMode="auto">
          <a:xfrm>
            <a:off x="4229686" y="1079272"/>
            <a:ext cx="22557" cy="467646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xtfeld 39">
            <a:extLst>
              <a:ext uri="{FF2B5EF4-FFF2-40B4-BE49-F238E27FC236}">
                <a16:creationId xmlns:a16="http://schemas.microsoft.com/office/drawing/2014/main" id="{42AC2398-1B45-15E5-CB15-1D693418C5D8}"/>
              </a:ext>
            </a:extLst>
          </p:cNvPr>
          <p:cNvSpPr txBox="1"/>
          <p:nvPr/>
        </p:nvSpPr>
        <p:spPr bwMode="auto">
          <a:xfrm>
            <a:off x="1965381" y="6024910"/>
            <a:ext cx="5450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>
                <a:solidFill>
                  <a:schemeClr val="accent4"/>
                </a:solidFill>
              </a:rPr>
              <a:t>1. Entscheidung, ob weitere Planungen erfolgen sollen!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503AD12-C24E-832C-9759-18F028CC7433}"/>
              </a:ext>
            </a:extLst>
          </p:cNvPr>
          <p:cNvSpPr txBox="1"/>
          <p:nvPr/>
        </p:nvSpPr>
        <p:spPr bwMode="auto">
          <a:xfrm>
            <a:off x="4343145" y="4404444"/>
            <a:ext cx="2331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>
                <a:solidFill>
                  <a:schemeClr val="accent6">
                    <a:lumMod val="75000"/>
                  </a:schemeClr>
                </a:solidFill>
              </a:rPr>
              <a:t>Finanzierungsphase    </a:t>
            </a:r>
            <a:endParaRPr lang="de-DE" u="sng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2" name="Gerade Verbindung mit Pfeil 41">
            <a:extLst>
              <a:ext uri="{FF2B5EF4-FFF2-40B4-BE49-F238E27FC236}">
                <a16:creationId xmlns:a16="http://schemas.microsoft.com/office/drawing/2014/main" id="{FA8D536B-AF5D-138E-C9FA-52DACBC7BD75}"/>
              </a:ext>
            </a:extLst>
          </p:cNvPr>
          <p:cNvCxnSpPr>
            <a:cxnSpLocks/>
          </p:cNvCxnSpPr>
          <p:nvPr/>
        </p:nvCxnSpPr>
        <p:spPr bwMode="auto">
          <a:xfrm>
            <a:off x="3275711" y="4868232"/>
            <a:ext cx="4824000" cy="0"/>
          </a:xfrm>
          <a:prstGeom prst="straightConnector1">
            <a:avLst/>
          </a:prstGeom>
          <a:ln w="63500">
            <a:solidFill>
              <a:srgbClr val="528F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42">
            <a:extLst>
              <a:ext uri="{FF2B5EF4-FFF2-40B4-BE49-F238E27FC236}">
                <a16:creationId xmlns:a16="http://schemas.microsoft.com/office/drawing/2014/main" id="{60C5743D-61D3-926B-D821-853E71B61070}"/>
              </a:ext>
            </a:extLst>
          </p:cNvPr>
          <p:cNvSpPr txBox="1"/>
          <p:nvPr/>
        </p:nvSpPr>
        <p:spPr bwMode="auto">
          <a:xfrm>
            <a:off x="1904048" y="2264231"/>
            <a:ext cx="1223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>
                <a:solidFill>
                  <a:schemeClr val="accent5">
                    <a:lumMod val="75000"/>
                  </a:schemeClr>
                </a:solidFill>
              </a:rPr>
              <a:t>07/24 – 06/25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28EFDC1B-5731-B367-10D4-289250712669}"/>
              </a:ext>
            </a:extLst>
          </p:cNvPr>
          <p:cNvSpPr txBox="1"/>
          <p:nvPr/>
        </p:nvSpPr>
        <p:spPr bwMode="auto">
          <a:xfrm>
            <a:off x="3759159" y="5755732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>
                <a:solidFill>
                  <a:schemeClr val="accent4"/>
                </a:solidFill>
              </a:rPr>
              <a:t>09/2025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2F83E320-903B-550A-B6D9-16A81A3C0A18}"/>
              </a:ext>
            </a:extLst>
          </p:cNvPr>
          <p:cNvSpPr txBox="1"/>
          <p:nvPr/>
        </p:nvSpPr>
        <p:spPr bwMode="auto">
          <a:xfrm>
            <a:off x="2001312" y="1522943"/>
            <a:ext cx="1223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>
                <a:solidFill>
                  <a:srgbClr val="FF0000"/>
                </a:solidFill>
              </a:rPr>
              <a:t>10/23 – 09/25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8160447C-C629-C142-29FD-7F4C7AEDD6E0}"/>
              </a:ext>
            </a:extLst>
          </p:cNvPr>
          <p:cNvSpPr txBox="1"/>
          <p:nvPr/>
        </p:nvSpPr>
        <p:spPr bwMode="auto">
          <a:xfrm>
            <a:off x="4387964" y="3169855"/>
            <a:ext cx="1223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>
              <a:defRPr sz="14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de-DE"/>
              <a:t>07/25 – 03/26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389612B4-A5E8-4441-5E87-4D0FAEA9A878}"/>
              </a:ext>
            </a:extLst>
          </p:cNvPr>
          <p:cNvSpPr txBox="1"/>
          <p:nvPr/>
        </p:nvSpPr>
        <p:spPr bwMode="auto">
          <a:xfrm>
            <a:off x="6528772" y="4177967"/>
            <a:ext cx="1223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>
              <a:defRPr sz="14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de-DE"/>
              <a:t>03/26 – 11/26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3E95AF48-3685-F058-B754-CDA19269943D}"/>
              </a:ext>
            </a:extLst>
          </p:cNvPr>
          <p:cNvSpPr txBox="1"/>
          <p:nvPr/>
        </p:nvSpPr>
        <p:spPr bwMode="auto">
          <a:xfrm>
            <a:off x="4763160" y="4970055"/>
            <a:ext cx="1223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>
                <a:solidFill>
                  <a:schemeClr val="accent6">
                    <a:lumMod val="75000"/>
                  </a:schemeClr>
                </a:solidFill>
              </a:rPr>
              <a:t>05/25 – 10/26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C784BF53-A13E-03C6-01A4-92BE207ABEE4}"/>
              </a:ext>
            </a:extLst>
          </p:cNvPr>
          <p:cNvSpPr txBox="1"/>
          <p:nvPr/>
        </p:nvSpPr>
        <p:spPr bwMode="auto">
          <a:xfrm>
            <a:off x="9120336" y="5382984"/>
            <a:ext cx="1223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>
                <a:solidFill>
                  <a:schemeClr val="bg2">
                    <a:lumMod val="25000"/>
                  </a:schemeClr>
                </a:solidFill>
              </a:rPr>
              <a:t>12/26 – 12/29</a:t>
            </a:r>
          </a:p>
        </p:txBody>
      </p:sp>
      <p:cxnSp>
        <p:nvCxnSpPr>
          <p:cNvPr id="56" name="Gerade Verbindung mit Pfeil 55">
            <a:extLst>
              <a:ext uri="{FF2B5EF4-FFF2-40B4-BE49-F238E27FC236}">
                <a16:creationId xmlns:a16="http://schemas.microsoft.com/office/drawing/2014/main" id="{00156476-440A-A445-2EAF-2B0469091809}"/>
              </a:ext>
            </a:extLst>
          </p:cNvPr>
          <p:cNvCxnSpPr>
            <a:cxnSpLocks/>
          </p:cNvCxnSpPr>
          <p:nvPr/>
        </p:nvCxnSpPr>
        <p:spPr bwMode="auto">
          <a:xfrm flipV="1">
            <a:off x="4206240" y="1497249"/>
            <a:ext cx="3427046" cy="738"/>
          </a:xfrm>
          <a:prstGeom prst="straightConnector1">
            <a:avLst/>
          </a:prstGeom>
          <a:ln w="539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280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1680bec-b75e-4e32-bc77-f8af0239abdd">
      <UserInfo>
        <DisplayName>Brunklaus, Bernard</DisplayName>
        <AccountId>23</AccountId>
        <AccountType/>
      </UserInfo>
      <UserInfo>
        <DisplayName>Weßling, Robert</DisplayName>
        <AccountId>19</AccountId>
        <AccountType/>
      </UserInfo>
      <UserInfo>
        <DisplayName>Poppe, Britta</DisplayName>
        <AccountId>166</AccountId>
        <AccountType/>
      </UserInfo>
    </SharedWithUsers>
    <TaxCatchAll xmlns="89910b8a-67db-4511-b75b-2aa76b73d468" xsi:nil="true"/>
    <lcf76f155ced4ddcb4097134ff3c332f xmlns="29833262-793f-4cfb-9254-664e96bfe37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DB1670A307B846A8137A53C739C2CE" ma:contentTypeVersion="23" ma:contentTypeDescription="Ein neues Dokument erstellen." ma:contentTypeScope="" ma:versionID="f917ea4d3fda05d67fb801a15a8fc05a">
  <xsd:schema xmlns:xsd="http://www.w3.org/2001/XMLSchema" xmlns:xs="http://www.w3.org/2001/XMLSchema" xmlns:p="http://schemas.microsoft.com/office/2006/metadata/properties" xmlns:ns2="29833262-793f-4cfb-9254-664e96bfe37b" xmlns:ns3="71680bec-b75e-4e32-bc77-f8af0239abdd" xmlns:ns4="89910b8a-67db-4511-b75b-2aa76b73d468" targetNamespace="http://schemas.microsoft.com/office/2006/metadata/properties" ma:root="true" ma:fieldsID="ce2d4751d9b56bce34ca529931c07885" ns2:_="" ns3:_="" ns4:_="">
    <xsd:import namespace="29833262-793f-4cfb-9254-664e96bfe37b"/>
    <xsd:import namespace="71680bec-b75e-4e32-bc77-f8af0239abdd"/>
    <xsd:import namespace="89910b8a-67db-4511-b75b-2aa76b73d4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4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833262-793f-4cfb-9254-664e96bfe3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89928fdc-f43d-4869-8581-1767847f29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680bec-b75e-4e32-bc77-f8af0239abd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910b8a-67db-4511-b75b-2aa76b73d468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6fed927-e439-4e60-bc4f-ad30dd638b12}" ma:internalName="TaxCatchAll" ma:showField="CatchAllData" ma:web="71680bec-b75e-4e32-bc77-f8af0239ab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34F9D9-1099-40AC-A499-C3A5FD56BB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ABD0BE-D566-4203-9DB9-F40BD147C91A}">
  <ds:schemaRefs>
    <ds:schemaRef ds:uri="89910b8a-67db-4511-b75b-2aa76b73d468"/>
    <ds:schemaRef ds:uri="29833262-793f-4cfb-9254-664e96bfe37b"/>
    <ds:schemaRef ds:uri="http://schemas.microsoft.com/office/infopath/2007/PartnerControls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71680bec-b75e-4e32-bc77-f8af0239abdd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F8D8ADC-CF39-4925-ABC3-3D39C15AD916}">
  <ds:schemaRefs>
    <ds:schemaRef ds:uri="29833262-793f-4cfb-9254-664e96bfe37b"/>
    <ds:schemaRef ds:uri="71680bec-b75e-4e32-bc77-f8af0239abdd"/>
    <ds:schemaRef ds:uri="89910b8a-67db-4511-b75b-2aa76b73d46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47</Words>
  <Application>Microsoft Office PowerPoint</Application>
  <PresentationFormat>Breitbild</PresentationFormat>
  <Paragraphs>19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Genereller Zeitplan BA 4-6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Poppe, Britta</dc:creator>
  <cp:lastModifiedBy>BGW</cp:lastModifiedBy>
  <cp:revision>18</cp:revision>
  <cp:lastPrinted>2025-05-17T09:48:16Z</cp:lastPrinted>
  <dcterms:created xsi:type="dcterms:W3CDTF">2020-02-10T13:39:41Z</dcterms:created>
  <dcterms:modified xsi:type="dcterms:W3CDTF">2025-06-16T10:07:30Z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0x010100B8DB1670A307B846A8137A53C739C2CE</vt:lpwstr>
  </property>
  <property fmtid="{D5CDD505-2E9C-101B-9397-08002B2CF9AE}" pid="3" name="MediaServiceImageTags">
    <vt:lpwstr/>
  </property>
</Properties>
</file>